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98" r:id="rId5"/>
    <p:sldId id="363" r:id="rId6"/>
    <p:sldId id="286" r:id="rId7"/>
    <p:sldId id="296" r:id="rId8"/>
    <p:sldId id="295" r:id="rId9"/>
    <p:sldId id="302" r:id="rId10"/>
    <p:sldId id="415" r:id="rId11"/>
    <p:sldId id="423" r:id="rId12"/>
    <p:sldId id="361" r:id="rId13"/>
    <p:sldId id="401" r:id="rId14"/>
    <p:sldId id="312" r:id="rId15"/>
    <p:sldId id="419" r:id="rId16"/>
    <p:sldId id="293" r:id="rId17"/>
    <p:sldId id="360" r:id="rId18"/>
    <p:sldId id="447" r:id="rId19"/>
    <p:sldId id="424" r:id="rId20"/>
    <p:sldId id="421" r:id="rId21"/>
    <p:sldId id="444" r:id="rId22"/>
    <p:sldId id="359" r:id="rId23"/>
    <p:sldId id="446" r:id="rId24"/>
    <p:sldId id="321" r:id="rId25"/>
    <p:sldId id="455" r:id="rId26"/>
  </p:sldIdLst>
  <p:sldSz cx="12192000" cy="6858000"/>
  <p:notesSz cx="6858000" cy="9144000"/>
  <p:embeddedFontLst>
    <p:embeddedFont>
      <p:font typeface="方正公文小标宋" panose="02000500000000000000" charset="-122"/>
      <p:regular r:id="rId31"/>
    </p:embeddedFont>
    <p:embeddedFont>
      <p:font typeface="黑体" panose="02010609060101010101" charset="-122"/>
      <p:regular r:id="rId32"/>
    </p:embeddedFont>
    <p:embeddedFont>
      <p:font typeface="微软雅黑" panose="020B0503020204020204" charset="-122"/>
      <p:regular r:id="rId33"/>
    </p:embeddedFont>
    <p:embeddedFont>
      <p:font typeface="等线" panose="02010600030101010101" charset="-122"/>
      <p:regular r:id="rId34"/>
    </p:embeddedFont>
    <p:embeddedFont>
      <p:font typeface="等线 Light" panose="02010600030101010101" charset="-122"/>
      <p:regular r:id="rId35"/>
    </p:embeddedFont>
    <p:embeddedFont>
      <p:font typeface="Calibri" panose="020F050202020403020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1F0"/>
    <a:srgbClr val="FBB2F5"/>
    <a:srgbClr val="FFBEDB"/>
    <a:srgbClr val="FEAFD2"/>
    <a:srgbClr val="FEC6DF"/>
    <a:srgbClr val="F3B7B6"/>
    <a:srgbClr val="E1A7E6"/>
    <a:srgbClr val="EBC0ED"/>
    <a:srgbClr val="2B4035"/>
    <a:srgbClr val="FFD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6" autoAdjust="0"/>
    <p:restoredTop sz="94660"/>
  </p:normalViewPr>
  <p:slideViewPr>
    <p:cSldViewPr snapToGrid="0">
      <p:cViewPr>
        <p:scale>
          <a:sx n="44" d="100"/>
          <a:sy n="44" d="100"/>
        </p:scale>
        <p:origin x="1671" y="6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229.xml"/><Relationship Id="rId4" Type="http://schemas.openxmlformats.org/officeDocument/2006/relationships/notesMaster" Target="notesMasters/notesMaster1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32</c:v>
                </c:pt>
                <c:pt idx="6">
                  <c:v>12</c:v>
                </c:pt>
                <c:pt idx="7">
                  <c:v>32</c:v>
                </c:pt>
                <c:pt idx="8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25</c:v>
                </c:pt>
                <c:pt idx="1">
                  <c:v>35</c:v>
                </c:pt>
                <c:pt idx="2">
                  <c:v>20</c:v>
                </c:pt>
                <c:pt idx="3">
                  <c:v>30</c:v>
                </c:pt>
                <c:pt idx="4">
                  <c:v>26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13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15</c:v>
                </c:pt>
                <c:pt idx="1">
                  <c:v>23</c:v>
                </c:pt>
                <c:pt idx="2">
                  <c:v>60</c:v>
                </c:pt>
                <c:pt idx="3">
                  <c:v>48</c:v>
                </c:pt>
                <c:pt idx="4">
                  <c:v>52</c:v>
                </c:pt>
                <c:pt idx="5">
                  <c:v>15</c:v>
                </c:pt>
                <c:pt idx="6">
                  <c:v>48</c:v>
                </c:pt>
                <c:pt idx="7">
                  <c:v>23</c:v>
                </c:pt>
                <c:pt idx="8">
                  <c:v>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9"/>
        <c:overlap val="-23"/>
        <c:axId val="355747448"/>
        <c:axId val="355748624"/>
      </c:barChart>
      <c:catAx>
        <c:axId val="355747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Montserrat Light"/>
                <a:sym typeface="字魂105号-简雅黑" panose="00000500000000000000" pitchFamily="2" charset="-122"/>
              </a:defRPr>
            </a:pPr>
          </a:p>
        </c:txPr>
        <c:crossAx val="355748624"/>
        <c:crosses val="autoZero"/>
        <c:auto val="1"/>
        <c:lblAlgn val="ctr"/>
        <c:lblOffset val="100"/>
        <c:noMultiLvlLbl val="1"/>
      </c:catAx>
      <c:valAx>
        <c:axId val="35574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Montserrat Light"/>
                <a:sym typeface="字魂105号-简雅黑" panose="00000500000000000000" pitchFamily="2" charset="-122"/>
              </a:defRPr>
            </a:pPr>
          </a:p>
        </c:txPr>
        <c:crossAx val="355747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sz="900" b="0" i="0">
          <a:solidFill>
            <a:schemeClr val="bg1">
              <a:lumMod val="65000"/>
            </a:schemeClr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Montserrat Light"/>
          <a:sym typeface="字魂105号-简雅黑" panose="00000500000000000000" pitchFamily="2" charset="-122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F602F-7169-425D-9BE2-6D29777E6C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4CA95-2D99-47A1-A592-8092BF0FB9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4CA95-2D99-47A1-A592-8092BF0FB9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2823B-4766-4697-A07F-163F4925D2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4CA95-2D99-47A1-A592-8092BF0FB9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2823B-4766-4697-A07F-163F4925D2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2823B-4766-4697-A07F-163F4925D2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4CA95-2D99-47A1-A592-8092BF0FB9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00531-FB7A-40C9-8B6A-69F8664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2823B-4766-4697-A07F-163F4925D2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4CA95-2D99-47A1-A592-8092BF0FB9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00531-FB7A-40C9-8B6A-69F8664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4CA95-2D99-47A1-A592-8092BF0FB9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00531-FB7A-40C9-8B6A-69F8664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00531-FB7A-40C9-8B6A-69F8664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2823B-4766-4697-A07F-163F4925D2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2823B-4766-4697-A07F-163F4925D2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4CA95-2D99-47A1-A592-8092BF0FB9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2823B-4766-4697-A07F-163F4925D27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7A6-2B25-4249-AC1C-D9FA0F51D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ABB1-D529-4FF9-8BC8-381BEA9892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7A6-2B25-4249-AC1C-D9FA0F51D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ABB1-D529-4FF9-8BC8-381BEA9892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7A6-2B25-4249-AC1C-D9FA0F51D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ABB1-D529-4FF9-8BC8-381BEA9892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1" y="1146630"/>
            <a:ext cx="3193143" cy="3933371"/>
          </a:xfrm>
          <a:custGeom>
            <a:avLst/>
            <a:gdLst>
              <a:gd name="connsiteX0" fmla="*/ 0 w 3193143"/>
              <a:gd name="connsiteY0" fmla="*/ 0 h 3933371"/>
              <a:gd name="connsiteX1" fmla="*/ 3193143 w 3193143"/>
              <a:gd name="connsiteY1" fmla="*/ 0 h 3933371"/>
              <a:gd name="connsiteX2" fmla="*/ 3193143 w 3193143"/>
              <a:gd name="connsiteY2" fmla="*/ 3933371 h 3933371"/>
              <a:gd name="connsiteX3" fmla="*/ 0 w 3193143"/>
              <a:gd name="connsiteY3" fmla="*/ 3933371 h 393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3143" h="3933371">
                <a:moveTo>
                  <a:pt x="0" y="0"/>
                </a:moveTo>
                <a:lnTo>
                  <a:pt x="3193143" y="0"/>
                </a:lnTo>
                <a:lnTo>
                  <a:pt x="3193143" y="3933371"/>
                </a:lnTo>
                <a:lnTo>
                  <a:pt x="0" y="39333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885928"/>
            <a:ext cx="12192000" cy="3509091"/>
          </a:xfrm>
          <a:custGeom>
            <a:avLst/>
            <a:gdLst>
              <a:gd name="connsiteX0" fmla="*/ 0 w 12192000"/>
              <a:gd name="connsiteY0" fmla="*/ 0 h 3509091"/>
              <a:gd name="connsiteX1" fmla="*/ 12192000 w 12192000"/>
              <a:gd name="connsiteY1" fmla="*/ 0 h 3509091"/>
              <a:gd name="connsiteX2" fmla="*/ 12192000 w 12192000"/>
              <a:gd name="connsiteY2" fmla="*/ 3509091 h 3509091"/>
              <a:gd name="connsiteX3" fmla="*/ 0 w 12192000"/>
              <a:gd name="connsiteY3" fmla="*/ 3509091 h 350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09091">
                <a:moveTo>
                  <a:pt x="0" y="0"/>
                </a:moveTo>
                <a:lnTo>
                  <a:pt x="12192000" y="0"/>
                </a:lnTo>
                <a:lnTo>
                  <a:pt x="12192000" y="3509091"/>
                </a:lnTo>
                <a:lnTo>
                  <a:pt x="0" y="35090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042219" y="1371600"/>
            <a:ext cx="6435214" cy="3923072"/>
          </a:xfrm>
          <a:custGeom>
            <a:avLst/>
            <a:gdLst>
              <a:gd name="connsiteX0" fmla="*/ 0 w 6435214"/>
              <a:gd name="connsiteY0" fmla="*/ 0 h 3923072"/>
              <a:gd name="connsiteX1" fmla="*/ 6435214 w 6435214"/>
              <a:gd name="connsiteY1" fmla="*/ 0 h 3923072"/>
              <a:gd name="connsiteX2" fmla="*/ 6435214 w 6435214"/>
              <a:gd name="connsiteY2" fmla="*/ 3923072 h 3923072"/>
              <a:gd name="connsiteX3" fmla="*/ 0 w 6435214"/>
              <a:gd name="connsiteY3" fmla="*/ 3923072 h 392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5214" h="3923072">
                <a:moveTo>
                  <a:pt x="0" y="0"/>
                </a:moveTo>
                <a:lnTo>
                  <a:pt x="6435214" y="0"/>
                </a:lnTo>
                <a:lnTo>
                  <a:pt x="6435214" y="3923072"/>
                </a:lnTo>
                <a:lnTo>
                  <a:pt x="0" y="39230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699504" y="800921"/>
            <a:ext cx="3801410" cy="3801412"/>
          </a:xfrm>
          <a:custGeom>
            <a:avLst/>
            <a:gdLst>
              <a:gd name="connsiteX0" fmla="*/ 1900705 w 3801410"/>
              <a:gd name="connsiteY0" fmla="*/ 0 h 3801412"/>
              <a:gd name="connsiteX1" fmla="*/ 3801410 w 3801410"/>
              <a:gd name="connsiteY1" fmla="*/ 1900706 h 3801412"/>
              <a:gd name="connsiteX2" fmla="*/ 1900705 w 3801410"/>
              <a:gd name="connsiteY2" fmla="*/ 3801412 h 3801412"/>
              <a:gd name="connsiteX3" fmla="*/ 0 w 3801410"/>
              <a:gd name="connsiteY3" fmla="*/ 1900706 h 3801412"/>
              <a:gd name="connsiteX4" fmla="*/ 1900705 w 3801410"/>
              <a:gd name="connsiteY4" fmla="*/ 0 h 380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1410" h="3801412">
                <a:moveTo>
                  <a:pt x="1900705" y="0"/>
                </a:moveTo>
                <a:cubicBezTo>
                  <a:pt x="2950435" y="0"/>
                  <a:pt x="3801410" y="850975"/>
                  <a:pt x="3801410" y="1900706"/>
                </a:cubicBezTo>
                <a:cubicBezTo>
                  <a:pt x="3801410" y="2950437"/>
                  <a:pt x="2950435" y="3801412"/>
                  <a:pt x="1900705" y="3801412"/>
                </a:cubicBezTo>
                <a:cubicBezTo>
                  <a:pt x="850975" y="3801412"/>
                  <a:pt x="0" y="2950437"/>
                  <a:pt x="0" y="1900706"/>
                </a:cubicBezTo>
                <a:cubicBezTo>
                  <a:pt x="0" y="850975"/>
                  <a:pt x="850975" y="0"/>
                  <a:pt x="1900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 rot="5400000" flipH="1">
            <a:off x="1286001" y="-1285999"/>
            <a:ext cx="5316699" cy="7888699"/>
          </a:xfrm>
          <a:custGeom>
            <a:avLst/>
            <a:gdLst>
              <a:gd name="connsiteX0" fmla="*/ 2552700 w 2552700"/>
              <a:gd name="connsiteY0" fmla="*/ 0 h 3787591"/>
              <a:gd name="connsiteX1" fmla="*/ 2552700 w 2552700"/>
              <a:gd name="connsiteY1" fmla="*/ 3787591 h 3787591"/>
              <a:gd name="connsiteX2" fmla="*/ 0 w 2552700"/>
              <a:gd name="connsiteY2" fmla="*/ 3787591 h 3787591"/>
              <a:gd name="connsiteX3" fmla="*/ 2495683 w 2552700"/>
              <a:gd name="connsiteY3" fmla="*/ 22481 h 378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2700" h="3787591">
                <a:moveTo>
                  <a:pt x="2552700" y="0"/>
                </a:moveTo>
                <a:lnTo>
                  <a:pt x="2552700" y="3787591"/>
                </a:lnTo>
                <a:lnTo>
                  <a:pt x="0" y="3787591"/>
                </a:lnTo>
                <a:cubicBezTo>
                  <a:pt x="0" y="2095021"/>
                  <a:pt x="1029075" y="642804"/>
                  <a:pt x="2495683" y="22481"/>
                </a:cubicBezTo>
                <a:close/>
              </a:path>
            </a:pathLst>
          </a:custGeom>
          <a:gradFill>
            <a:gsLst>
              <a:gs pos="0">
                <a:srgbClr val="A12F25"/>
              </a:gs>
              <a:gs pos="100000">
                <a:srgbClr val="D0423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766619" y="1135626"/>
            <a:ext cx="3106994" cy="4572000"/>
          </a:xfrm>
          <a:custGeom>
            <a:avLst/>
            <a:gdLst>
              <a:gd name="connsiteX0" fmla="*/ 0 w 3106994"/>
              <a:gd name="connsiteY0" fmla="*/ 0 h 4572000"/>
              <a:gd name="connsiteX1" fmla="*/ 3106994 w 3106994"/>
              <a:gd name="connsiteY1" fmla="*/ 0 h 4572000"/>
              <a:gd name="connsiteX2" fmla="*/ 3106994 w 3106994"/>
              <a:gd name="connsiteY2" fmla="*/ 4572000 h 4572000"/>
              <a:gd name="connsiteX3" fmla="*/ 0 w 3106994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94" h="4572000">
                <a:moveTo>
                  <a:pt x="0" y="0"/>
                </a:moveTo>
                <a:lnTo>
                  <a:pt x="3106994" y="0"/>
                </a:lnTo>
                <a:lnTo>
                  <a:pt x="3106994" y="4572000"/>
                </a:lnTo>
                <a:lnTo>
                  <a:pt x="0" y="4572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9085006" y="1135626"/>
            <a:ext cx="3106994" cy="4572000"/>
          </a:xfrm>
          <a:custGeom>
            <a:avLst/>
            <a:gdLst>
              <a:gd name="connsiteX0" fmla="*/ 0 w 3106994"/>
              <a:gd name="connsiteY0" fmla="*/ 0 h 4572000"/>
              <a:gd name="connsiteX1" fmla="*/ 3106994 w 3106994"/>
              <a:gd name="connsiteY1" fmla="*/ 0 h 4572000"/>
              <a:gd name="connsiteX2" fmla="*/ 3106994 w 3106994"/>
              <a:gd name="connsiteY2" fmla="*/ 4572000 h 4572000"/>
              <a:gd name="connsiteX3" fmla="*/ 0 w 3106994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94" h="4572000">
                <a:moveTo>
                  <a:pt x="0" y="0"/>
                </a:moveTo>
                <a:lnTo>
                  <a:pt x="3106994" y="0"/>
                </a:lnTo>
                <a:lnTo>
                  <a:pt x="3106994" y="4572000"/>
                </a:lnTo>
                <a:lnTo>
                  <a:pt x="0" y="4572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 hasCustomPrompt="1"/>
          </p:nvPr>
        </p:nvSpPr>
        <p:spPr>
          <a:xfrm>
            <a:off x="2905432" y="0"/>
            <a:ext cx="9286568" cy="2819400"/>
          </a:xfrm>
          <a:custGeom>
            <a:avLst/>
            <a:gdLst>
              <a:gd name="connsiteX0" fmla="*/ 0 w 9286568"/>
              <a:gd name="connsiteY0" fmla="*/ 0 h 2819400"/>
              <a:gd name="connsiteX1" fmla="*/ 9286568 w 9286568"/>
              <a:gd name="connsiteY1" fmla="*/ 0 h 2819400"/>
              <a:gd name="connsiteX2" fmla="*/ 9286568 w 9286568"/>
              <a:gd name="connsiteY2" fmla="*/ 2819400 h 2819400"/>
              <a:gd name="connsiteX3" fmla="*/ 0 w 9286568"/>
              <a:gd name="connsiteY3" fmla="*/ 28194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6568" h="2819400">
                <a:moveTo>
                  <a:pt x="0" y="0"/>
                </a:moveTo>
                <a:lnTo>
                  <a:pt x="9286568" y="0"/>
                </a:lnTo>
                <a:lnTo>
                  <a:pt x="9286568" y="2819400"/>
                </a:lnTo>
                <a:lnTo>
                  <a:pt x="0" y="28194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91414" y="5937247"/>
            <a:ext cx="752930" cy="752930"/>
            <a:chOff x="11160804" y="5906634"/>
            <a:chExt cx="814163" cy="814163"/>
          </a:xfrm>
        </p:grpSpPr>
        <p:sp>
          <p:nvSpPr>
            <p:cNvPr id="8" name="Freeform: Shape 7"/>
            <p:cNvSpPr/>
            <p:nvPr/>
          </p:nvSpPr>
          <p:spPr>
            <a:xfrm>
              <a:off x="11160804" y="5906634"/>
              <a:ext cx="814163" cy="814163"/>
            </a:xfrm>
            <a:custGeom>
              <a:avLst/>
              <a:gdLst>
                <a:gd name="connsiteX0" fmla="*/ 769843 w 1539686"/>
                <a:gd name="connsiteY0" fmla="*/ 212447 h 1539686"/>
                <a:gd name="connsiteX1" fmla="*/ 212447 w 1539686"/>
                <a:gd name="connsiteY1" fmla="*/ 769843 h 1539686"/>
                <a:gd name="connsiteX2" fmla="*/ 769843 w 1539686"/>
                <a:gd name="connsiteY2" fmla="*/ 1327239 h 1539686"/>
                <a:gd name="connsiteX3" fmla="*/ 1327239 w 1539686"/>
                <a:gd name="connsiteY3" fmla="*/ 769843 h 1539686"/>
                <a:gd name="connsiteX4" fmla="*/ 769843 w 1539686"/>
                <a:gd name="connsiteY4" fmla="*/ 212447 h 1539686"/>
                <a:gd name="connsiteX5" fmla="*/ 769843 w 1539686"/>
                <a:gd name="connsiteY5" fmla="*/ 0 h 1539686"/>
                <a:gd name="connsiteX6" fmla="*/ 1539686 w 1539686"/>
                <a:gd name="connsiteY6" fmla="*/ 769843 h 1539686"/>
                <a:gd name="connsiteX7" fmla="*/ 769843 w 1539686"/>
                <a:gd name="connsiteY7" fmla="*/ 1539686 h 1539686"/>
                <a:gd name="connsiteX8" fmla="*/ 0 w 1539686"/>
                <a:gd name="connsiteY8" fmla="*/ 769843 h 1539686"/>
                <a:gd name="connsiteX9" fmla="*/ 769843 w 1539686"/>
                <a:gd name="connsiteY9" fmla="*/ 0 h 153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9686" h="1539686">
                  <a:moveTo>
                    <a:pt x="769843" y="212447"/>
                  </a:moveTo>
                  <a:cubicBezTo>
                    <a:pt x="462002" y="212447"/>
                    <a:pt x="212447" y="462002"/>
                    <a:pt x="212447" y="769843"/>
                  </a:cubicBezTo>
                  <a:cubicBezTo>
                    <a:pt x="212447" y="1077684"/>
                    <a:pt x="462002" y="1327239"/>
                    <a:pt x="769843" y="1327239"/>
                  </a:cubicBezTo>
                  <a:cubicBezTo>
                    <a:pt x="1077684" y="1327239"/>
                    <a:pt x="1327239" y="1077684"/>
                    <a:pt x="1327239" y="769843"/>
                  </a:cubicBezTo>
                  <a:cubicBezTo>
                    <a:pt x="1327239" y="462002"/>
                    <a:pt x="1077684" y="212447"/>
                    <a:pt x="769843" y="212447"/>
                  </a:cubicBezTo>
                  <a:close/>
                  <a:moveTo>
                    <a:pt x="769843" y="0"/>
                  </a:moveTo>
                  <a:cubicBezTo>
                    <a:pt x="1195016" y="0"/>
                    <a:pt x="1539686" y="344670"/>
                    <a:pt x="1539686" y="769843"/>
                  </a:cubicBezTo>
                  <a:cubicBezTo>
                    <a:pt x="1539686" y="1195016"/>
                    <a:pt x="1195016" y="1539686"/>
                    <a:pt x="769843" y="1539686"/>
                  </a:cubicBezTo>
                  <a:cubicBezTo>
                    <a:pt x="344670" y="1539686"/>
                    <a:pt x="0" y="1195016"/>
                    <a:pt x="0" y="769843"/>
                  </a:cubicBezTo>
                  <a:cubicBezTo>
                    <a:pt x="0" y="344670"/>
                    <a:pt x="344670" y="0"/>
                    <a:pt x="769843" y="0"/>
                  </a:cubicBez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335656" y="6081486"/>
              <a:ext cx="464458" cy="4644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749300" dist="266700" dir="2700000" sx="83000" sy="8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656539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>
                    <a:lumMod val="75000"/>
                  </a:schemeClr>
                </a:solidFill>
              </a:rPr>
              <a:t>www.yourwebsite.com</a:t>
            </a:r>
            <a:endParaRPr lang="en-US" sz="1050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tangle: Rounded Corners 12"/>
          <p:cNvSpPr/>
          <p:nvPr userDrawn="1"/>
        </p:nvSpPr>
        <p:spPr>
          <a:xfrm>
            <a:off x="2206113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rgbClr val="F5F8F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70677" y="0"/>
            <a:ext cx="6521323" cy="6858000"/>
          </a:xfrm>
          <a:prstGeom prst="rect">
            <a:avLst/>
          </a:prstGeom>
          <a:gradFill>
            <a:gsLst>
              <a:gs pos="0">
                <a:srgbClr val="A12F25"/>
              </a:gs>
              <a:gs pos="85000">
                <a:srgbClr val="D0423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499674" y="445958"/>
            <a:ext cx="11192654" cy="59660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098678" y="1142999"/>
            <a:ext cx="4571999" cy="4571999"/>
          </a:xfrm>
          <a:prstGeom prst="rect">
            <a:avLst/>
          </a:prstGeom>
          <a:noFill/>
          <a:effectLst>
            <a:outerShdw blurRad="571500" sx="89000" sy="89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7A6-2B25-4249-AC1C-D9FA0F51D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ABB1-D529-4FF9-8BC8-381BEA9892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04710" y="1947659"/>
            <a:ext cx="5295472" cy="29626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91818" y="1947659"/>
            <a:ext cx="5295472" cy="2962682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7517605" y="2090738"/>
            <a:ext cx="3319463" cy="2076450"/>
          </a:xfrm>
          <a:custGeom>
            <a:avLst/>
            <a:gdLst>
              <a:gd name="connsiteX0" fmla="*/ 0 w 3340100"/>
              <a:gd name="connsiteY0" fmla="*/ 0 h 2089150"/>
              <a:gd name="connsiteX1" fmla="*/ 3340100 w 3340100"/>
              <a:gd name="connsiteY1" fmla="*/ 0 h 2089150"/>
              <a:gd name="connsiteX2" fmla="*/ 3340100 w 3340100"/>
              <a:gd name="connsiteY2" fmla="*/ 2089150 h 2089150"/>
              <a:gd name="connsiteX3" fmla="*/ 0 w 3340100"/>
              <a:gd name="connsiteY3" fmla="*/ 2089150 h 208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100" h="2089150">
                <a:moveTo>
                  <a:pt x="0" y="0"/>
                </a:moveTo>
                <a:lnTo>
                  <a:pt x="3340100" y="0"/>
                </a:lnTo>
                <a:lnTo>
                  <a:pt x="3340100" y="2089150"/>
                </a:lnTo>
                <a:lnTo>
                  <a:pt x="0" y="2089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 dist="12700" dir="16200000">
              <a:prstClr val="black">
                <a:alpha val="31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400176" y="2085974"/>
            <a:ext cx="3324224" cy="2083595"/>
          </a:xfrm>
          <a:custGeom>
            <a:avLst/>
            <a:gdLst>
              <a:gd name="connsiteX0" fmla="*/ 0 w 3340100"/>
              <a:gd name="connsiteY0" fmla="*/ 0 h 2089150"/>
              <a:gd name="connsiteX1" fmla="*/ 3340100 w 3340100"/>
              <a:gd name="connsiteY1" fmla="*/ 0 h 2089150"/>
              <a:gd name="connsiteX2" fmla="*/ 3340100 w 3340100"/>
              <a:gd name="connsiteY2" fmla="*/ 2089150 h 2089150"/>
              <a:gd name="connsiteX3" fmla="*/ 0 w 3340100"/>
              <a:gd name="connsiteY3" fmla="*/ 2089150 h 208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0100" h="2089150">
                <a:moveTo>
                  <a:pt x="0" y="0"/>
                </a:moveTo>
                <a:lnTo>
                  <a:pt x="3340100" y="0"/>
                </a:lnTo>
                <a:lnTo>
                  <a:pt x="3340100" y="2089150"/>
                </a:lnTo>
                <a:lnTo>
                  <a:pt x="0" y="20891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 dist="12700" dir="16200000">
              <a:prstClr val="black">
                <a:alpha val="31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ldLvl="0" animBg="1"/>
      <p:bldP spid="1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122941" y="1607574"/>
            <a:ext cx="4020456" cy="4572000"/>
          </a:xfrm>
          <a:custGeom>
            <a:avLst/>
            <a:gdLst>
              <a:gd name="connsiteX0" fmla="*/ 43542 w 4020456"/>
              <a:gd name="connsiteY0" fmla="*/ 0 h 4572000"/>
              <a:gd name="connsiteX1" fmla="*/ 3976914 w 4020456"/>
              <a:gd name="connsiteY1" fmla="*/ 0 h 4572000"/>
              <a:gd name="connsiteX2" fmla="*/ 4020456 w 4020456"/>
              <a:gd name="connsiteY2" fmla="*/ 43542 h 4572000"/>
              <a:gd name="connsiteX3" fmla="*/ 4020456 w 4020456"/>
              <a:gd name="connsiteY3" fmla="*/ 4528458 h 4572000"/>
              <a:gd name="connsiteX4" fmla="*/ 3976914 w 4020456"/>
              <a:gd name="connsiteY4" fmla="*/ 4572000 h 4572000"/>
              <a:gd name="connsiteX5" fmla="*/ 43542 w 4020456"/>
              <a:gd name="connsiteY5" fmla="*/ 4572000 h 4572000"/>
              <a:gd name="connsiteX6" fmla="*/ 0 w 4020456"/>
              <a:gd name="connsiteY6" fmla="*/ 4528458 h 4572000"/>
              <a:gd name="connsiteX7" fmla="*/ 0 w 4020456"/>
              <a:gd name="connsiteY7" fmla="*/ 43542 h 4572000"/>
              <a:gd name="connsiteX8" fmla="*/ 43542 w 4020456"/>
              <a:gd name="connsiteY8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0456" h="4572000">
                <a:moveTo>
                  <a:pt x="43542" y="0"/>
                </a:moveTo>
                <a:lnTo>
                  <a:pt x="3976914" y="0"/>
                </a:lnTo>
                <a:cubicBezTo>
                  <a:pt x="4000962" y="0"/>
                  <a:pt x="4020456" y="19494"/>
                  <a:pt x="4020456" y="43542"/>
                </a:cubicBezTo>
                <a:lnTo>
                  <a:pt x="4020456" y="4528458"/>
                </a:lnTo>
                <a:cubicBezTo>
                  <a:pt x="4020456" y="4552506"/>
                  <a:pt x="4000962" y="4572000"/>
                  <a:pt x="3976914" y="4572000"/>
                </a:cubicBezTo>
                <a:lnTo>
                  <a:pt x="43542" y="4572000"/>
                </a:lnTo>
                <a:cubicBezTo>
                  <a:pt x="19494" y="4572000"/>
                  <a:pt x="0" y="4552506"/>
                  <a:pt x="0" y="4528458"/>
                </a:cubicBezTo>
                <a:lnTo>
                  <a:pt x="0" y="43542"/>
                </a:lnTo>
                <a:cubicBezTo>
                  <a:pt x="0" y="19494"/>
                  <a:pt x="19494" y="0"/>
                  <a:pt x="43542" y="0"/>
                </a:cubicBezTo>
                <a:close/>
              </a:path>
            </a:pathLst>
          </a:custGeom>
          <a:noFill/>
          <a:effectLst>
            <a:outerShdw blurRad="914400" dist="673100" dir="5400000" sx="81000" sy="81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1191414" y="5937247"/>
            <a:ext cx="752930" cy="752930"/>
            <a:chOff x="11160804" y="5906634"/>
            <a:chExt cx="814163" cy="814163"/>
          </a:xfrm>
        </p:grpSpPr>
        <p:sp>
          <p:nvSpPr>
            <p:cNvPr id="7" name="Freeform: Shape 6"/>
            <p:cNvSpPr/>
            <p:nvPr/>
          </p:nvSpPr>
          <p:spPr>
            <a:xfrm>
              <a:off x="11160804" y="5906634"/>
              <a:ext cx="814163" cy="814163"/>
            </a:xfrm>
            <a:custGeom>
              <a:avLst/>
              <a:gdLst>
                <a:gd name="connsiteX0" fmla="*/ 769843 w 1539686"/>
                <a:gd name="connsiteY0" fmla="*/ 212447 h 1539686"/>
                <a:gd name="connsiteX1" fmla="*/ 212447 w 1539686"/>
                <a:gd name="connsiteY1" fmla="*/ 769843 h 1539686"/>
                <a:gd name="connsiteX2" fmla="*/ 769843 w 1539686"/>
                <a:gd name="connsiteY2" fmla="*/ 1327239 h 1539686"/>
                <a:gd name="connsiteX3" fmla="*/ 1327239 w 1539686"/>
                <a:gd name="connsiteY3" fmla="*/ 769843 h 1539686"/>
                <a:gd name="connsiteX4" fmla="*/ 769843 w 1539686"/>
                <a:gd name="connsiteY4" fmla="*/ 212447 h 1539686"/>
                <a:gd name="connsiteX5" fmla="*/ 769843 w 1539686"/>
                <a:gd name="connsiteY5" fmla="*/ 0 h 1539686"/>
                <a:gd name="connsiteX6" fmla="*/ 1539686 w 1539686"/>
                <a:gd name="connsiteY6" fmla="*/ 769843 h 1539686"/>
                <a:gd name="connsiteX7" fmla="*/ 769843 w 1539686"/>
                <a:gd name="connsiteY7" fmla="*/ 1539686 h 1539686"/>
                <a:gd name="connsiteX8" fmla="*/ 0 w 1539686"/>
                <a:gd name="connsiteY8" fmla="*/ 769843 h 1539686"/>
                <a:gd name="connsiteX9" fmla="*/ 769843 w 1539686"/>
                <a:gd name="connsiteY9" fmla="*/ 0 h 153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9686" h="1539686">
                  <a:moveTo>
                    <a:pt x="769843" y="212447"/>
                  </a:moveTo>
                  <a:cubicBezTo>
                    <a:pt x="462002" y="212447"/>
                    <a:pt x="212447" y="462002"/>
                    <a:pt x="212447" y="769843"/>
                  </a:cubicBezTo>
                  <a:cubicBezTo>
                    <a:pt x="212447" y="1077684"/>
                    <a:pt x="462002" y="1327239"/>
                    <a:pt x="769843" y="1327239"/>
                  </a:cubicBezTo>
                  <a:cubicBezTo>
                    <a:pt x="1077684" y="1327239"/>
                    <a:pt x="1327239" y="1077684"/>
                    <a:pt x="1327239" y="769843"/>
                  </a:cubicBezTo>
                  <a:cubicBezTo>
                    <a:pt x="1327239" y="462002"/>
                    <a:pt x="1077684" y="212447"/>
                    <a:pt x="769843" y="212447"/>
                  </a:cubicBezTo>
                  <a:close/>
                  <a:moveTo>
                    <a:pt x="769843" y="0"/>
                  </a:moveTo>
                  <a:cubicBezTo>
                    <a:pt x="1195016" y="0"/>
                    <a:pt x="1539686" y="344670"/>
                    <a:pt x="1539686" y="769843"/>
                  </a:cubicBezTo>
                  <a:cubicBezTo>
                    <a:pt x="1539686" y="1195016"/>
                    <a:pt x="1195016" y="1539686"/>
                    <a:pt x="769843" y="1539686"/>
                  </a:cubicBezTo>
                  <a:cubicBezTo>
                    <a:pt x="344670" y="1539686"/>
                    <a:pt x="0" y="1195016"/>
                    <a:pt x="0" y="769843"/>
                  </a:cubicBezTo>
                  <a:cubicBezTo>
                    <a:pt x="0" y="344670"/>
                    <a:pt x="344670" y="0"/>
                    <a:pt x="769843" y="0"/>
                  </a:cubicBezTo>
                  <a:close/>
                </a:path>
              </a:pathLst>
            </a:custGeom>
            <a:solidFill>
              <a:schemeClr val="accent1">
                <a:alpha val="2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1335656" y="6081486"/>
              <a:ext cx="464458" cy="4644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749300" dist="266700" dir="2700000" sx="83000" sy="8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1261264" y="6175213"/>
            <a:ext cx="61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200" i="0" smtClean="0">
                <a:solidFill>
                  <a:schemeClr val="bg1"/>
                </a:solidFill>
                <a:ea typeface="Liberation Sans" panose="020B0604020202020204" pitchFamily="34" charset="0"/>
                <a:cs typeface="Liberation Sans" panose="020B0604020202020204" pitchFamily="34" charset="0"/>
              </a:rPr>
            </a:fld>
            <a:endParaRPr lang="id-ID" sz="1200" i="0" dirty="0">
              <a:solidFill>
                <a:schemeClr val="bg1"/>
              </a:solidFill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656539" y="6295892"/>
            <a:ext cx="23731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spc="300" dirty="0">
                <a:solidFill>
                  <a:schemeClr val="bg1">
                    <a:lumMod val="75000"/>
                  </a:schemeClr>
                </a:solidFill>
              </a:rPr>
              <a:t>www.IBAOTU.com</a:t>
            </a:r>
            <a:endParaRPr lang="en-US" sz="1050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7020" y="6295892"/>
            <a:ext cx="2103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chemeClr val="bg1">
                    <a:lumMod val="75000"/>
                  </a:schemeClr>
                </a:solidFill>
              </a:rPr>
              <a:t>2018 ©IBAOTU!</a:t>
            </a:r>
            <a:endParaRPr lang="en-US" sz="1050" spc="3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tangle: Rounded Corners 11"/>
          <p:cNvSpPr/>
          <p:nvPr userDrawn="1"/>
        </p:nvSpPr>
        <p:spPr>
          <a:xfrm>
            <a:off x="2206113" y="6355240"/>
            <a:ext cx="6326823" cy="142914"/>
          </a:xfrm>
          <a:prstGeom prst="roundRect">
            <a:avLst>
              <a:gd name="adj" fmla="val 50000"/>
            </a:avLst>
          </a:prstGeom>
          <a:pattFill prst="ltUpDiag">
            <a:fgClr>
              <a:schemeClr val="accent1">
                <a:lumMod val="40000"/>
                <a:lumOff val="60000"/>
              </a:schemeClr>
            </a:fgClr>
            <a:bgClr>
              <a:srgbClr val="F5F8F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8505171" cy="5105996"/>
          </a:xfrm>
          <a:custGeom>
            <a:avLst/>
            <a:gdLst>
              <a:gd name="connsiteX0" fmla="*/ 0 w 8505171"/>
              <a:gd name="connsiteY0" fmla="*/ 0 h 5105996"/>
              <a:gd name="connsiteX1" fmla="*/ 8505171 w 8505171"/>
              <a:gd name="connsiteY1" fmla="*/ 0 h 5105996"/>
              <a:gd name="connsiteX2" fmla="*/ 8505171 w 8505171"/>
              <a:gd name="connsiteY2" fmla="*/ 5105996 h 5105996"/>
              <a:gd name="connsiteX3" fmla="*/ 0 w 8505171"/>
              <a:gd name="connsiteY3" fmla="*/ 5105996 h 510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5171" h="5105996">
                <a:moveTo>
                  <a:pt x="0" y="0"/>
                </a:moveTo>
                <a:lnTo>
                  <a:pt x="8505171" y="0"/>
                </a:lnTo>
                <a:lnTo>
                  <a:pt x="8505171" y="5105996"/>
                </a:lnTo>
                <a:lnTo>
                  <a:pt x="0" y="51059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7A6-2B25-4249-AC1C-D9FA0F51D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ABB1-D529-4FF9-8BC8-381BEA9892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7A6-2B25-4249-AC1C-D9FA0F51D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ABB1-D529-4FF9-8BC8-381BEA9892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7A6-2B25-4249-AC1C-D9FA0F51D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ABB1-D529-4FF9-8BC8-381BEA9892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7A6-2B25-4249-AC1C-D9FA0F51D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ABB1-D529-4FF9-8BC8-381BEA9892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7A6-2B25-4249-AC1C-D9FA0F51D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ABB1-D529-4FF9-8BC8-381BEA9892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7A6-2B25-4249-AC1C-D9FA0F51D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ABB1-D529-4FF9-8BC8-381BEA9892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287A6-2B25-4249-AC1C-D9FA0F51D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ABB1-D529-4FF9-8BC8-381BEA9892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287A6-2B25-4249-AC1C-D9FA0F51D9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2ABB1-D529-4FF9-8BC8-381BEA9892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themeOverride" Target="../theme/themeOverride1.xml"/><Relationship Id="rId6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hemeOverride" Target="../theme/themeOverride7.xml"/><Relationship Id="rId8" Type="http://schemas.openxmlformats.org/officeDocument/2006/relationships/image" Target="../media/image3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14.xml"/><Relationship Id="rId1" Type="http://schemas.openxmlformats.org/officeDocument/2006/relationships/tags" Target="../tags/tag8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image" Target="../media/image20.jpeg"/><Relationship Id="rId2" Type="http://schemas.openxmlformats.org/officeDocument/2006/relationships/tags" Target="../tags/tag85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14.xml"/><Relationship Id="rId12" Type="http://schemas.openxmlformats.org/officeDocument/2006/relationships/themeOverride" Target="../theme/themeOverride8.xml"/><Relationship Id="rId11" Type="http://schemas.openxmlformats.org/officeDocument/2006/relationships/image" Target="../media/image3.png"/><Relationship Id="rId10" Type="http://schemas.openxmlformats.org/officeDocument/2006/relationships/tags" Target="../tags/tag103.xml"/><Relationship Id="rId1" Type="http://schemas.openxmlformats.org/officeDocument/2006/relationships/tags" Target="../tags/tag9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tags" Target="../tags/tag104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1" Type="http://schemas.openxmlformats.org/officeDocument/2006/relationships/notesSlide" Target="../notesSlides/notesSlide12.xml"/><Relationship Id="rId20" Type="http://schemas.openxmlformats.org/officeDocument/2006/relationships/slideLayout" Target="../slideLayouts/slideLayout14.xml"/><Relationship Id="rId2" Type="http://schemas.openxmlformats.org/officeDocument/2006/relationships/image" Target="../media/image21.jpeg"/><Relationship Id="rId19" Type="http://schemas.openxmlformats.org/officeDocument/2006/relationships/themeOverride" Target="../theme/themeOverride9.xml"/><Relationship Id="rId18" Type="http://schemas.openxmlformats.org/officeDocument/2006/relationships/image" Target="../media/image3.png"/><Relationship Id="rId17" Type="http://schemas.openxmlformats.org/officeDocument/2006/relationships/tags" Target="../tags/tag120.xml"/><Relationship Id="rId16" Type="http://schemas.openxmlformats.org/officeDocument/2006/relationships/tags" Target="../tags/tag119.xml"/><Relationship Id="rId15" Type="http://schemas.openxmlformats.org/officeDocument/2006/relationships/tags" Target="../tags/tag118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tags" Target="../tags/tag10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7" Type="http://schemas.openxmlformats.org/officeDocument/2006/relationships/notesSlide" Target="../notesSlides/notesSlide13.xml"/><Relationship Id="rId26" Type="http://schemas.openxmlformats.org/officeDocument/2006/relationships/slideLayout" Target="../slideLayouts/slideLayout14.xml"/><Relationship Id="rId25" Type="http://schemas.openxmlformats.org/officeDocument/2006/relationships/themeOverride" Target="../theme/themeOverride10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tags" Target="../tags/tag121.xml"/><Relationship Id="rId19" Type="http://schemas.openxmlformats.org/officeDocument/2006/relationships/tags" Target="../tags/tag135.xml"/><Relationship Id="rId18" Type="http://schemas.openxmlformats.org/officeDocument/2006/relationships/image" Target="../media/image25.jpeg"/><Relationship Id="rId17" Type="http://schemas.openxmlformats.org/officeDocument/2006/relationships/tags" Target="../tags/tag134.xml"/><Relationship Id="rId16" Type="http://schemas.openxmlformats.org/officeDocument/2006/relationships/tags" Target="../tags/tag133.xml"/><Relationship Id="rId15" Type="http://schemas.openxmlformats.org/officeDocument/2006/relationships/tags" Target="../tags/tag132.xml"/><Relationship Id="rId14" Type="http://schemas.openxmlformats.org/officeDocument/2006/relationships/image" Target="../media/image24.jpeg"/><Relationship Id="rId13" Type="http://schemas.openxmlformats.org/officeDocument/2006/relationships/tags" Target="../tags/tag131.xml"/><Relationship Id="rId12" Type="http://schemas.openxmlformats.org/officeDocument/2006/relationships/image" Target="../media/image23.jpeg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image" Target="../media/image29.jpeg"/><Relationship Id="rId7" Type="http://schemas.openxmlformats.org/officeDocument/2006/relationships/tags" Target="../tags/tag144.xml"/><Relationship Id="rId6" Type="http://schemas.openxmlformats.org/officeDocument/2006/relationships/image" Target="../media/image28.jpeg"/><Relationship Id="rId5" Type="http://schemas.openxmlformats.org/officeDocument/2006/relationships/tags" Target="../tags/tag143.xml"/><Relationship Id="rId4" Type="http://schemas.openxmlformats.org/officeDocument/2006/relationships/image" Target="../media/image27.jpeg"/><Relationship Id="rId3" Type="http://schemas.openxmlformats.org/officeDocument/2006/relationships/tags" Target="../tags/tag142.xml"/><Relationship Id="rId28" Type="http://schemas.openxmlformats.org/officeDocument/2006/relationships/slideLayout" Target="../slideLayouts/slideLayout12.xml"/><Relationship Id="rId27" Type="http://schemas.openxmlformats.org/officeDocument/2006/relationships/image" Target="../media/image3.png"/><Relationship Id="rId26" Type="http://schemas.openxmlformats.org/officeDocument/2006/relationships/tags" Target="../tags/tag162.xml"/><Relationship Id="rId25" Type="http://schemas.openxmlformats.org/officeDocument/2006/relationships/tags" Target="../tags/tag161.xml"/><Relationship Id="rId24" Type="http://schemas.openxmlformats.org/officeDocument/2006/relationships/tags" Target="../tags/tag160.xml"/><Relationship Id="rId23" Type="http://schemas.openxmlformats.org/officeDocument/2006/relationships/tags" Target="../tags/tag159.xml"/><Relationship Id="rId22" Type="http://schemas.openxmlformats.org/officeDocument/2006/relationships/tags" Target="../tags/tag158.xml"/><Relationship Id="rId21" Type="http://schemas.openxmlformats.org/officeDocument/2006/relationships/tags" Target="../tags/tag157.xml"/><Relationship Id="rId20" Type="http://schemas.openxmlformats.org/officeDocument/2006/relationships/tags" Target="../tags/tag156.xml"/><Relationship Id="rId2" Type="http://schemas.openxmlformats.org/officeDocument/2006/relationships/image" Target="../media/image26.jpeg"/><Relationship Id="rId19" Type="http://schemas.openxmlformats.org/officeDocument/2006/relationships/tags" Target="../tags/tag155.xml"/><Relationship Id="rId18" Type="http://schemas.openxmlformats.org/officeDocument/2006/relationships/tags" Target="../tags/tag154.xml"/><Relationship Id="rId17" Type="http://schemas.openxmlformats.org/officeDocument/2006/relationships/tags" Target="../tags/tag153.xml"/><Relationship Id="rId16" Type="http://schemas.openxmlformats.org/officeDocument/2006/relationships/tags" Target="../tags/tag152.xml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tags" Target="../tags/tag14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1" Type="http://schemas.openxmlformats.org/officeDocument/2006/relationships/slideLayout" Target="../slideLayouts/slideLayout2.xml"/><Relationship Id="rId30" Type="http://schemas.openxmlformats.org/officeDocument/2006/relationships/tags" Target="../tags/tag186.xml"/><Relationship Id="rId3" Type="http://schemas.openxmlformats.org/officeDocument/2006/relationships/tags" Target="../tags/tag165.xml"/><Relationship Id="rId29" Type="http://schemas.openxmlformats.org/officeDocument/2006/relationships/image" Target="../media/image3.png"/><Relationship Id="rId28" Type="http://schemas.openxmlformats.org/officeDocument/2006/relationships/tags" Target="../tags/tag185.xml"/><Relationship Id="rId27" Type="http://schemas.openxmlformats.org/officeDocument/2006/relationships/tags" Target="../tags/tag184.xml"/><Relationship Id="rId26" Type="http://schemas.openxmlformats.org/officeDocument/2006/relationships/tags" Target="../tags/tag183.xml"/><Relationship Id="rId25" Type="http://schemas.openxmlformats.org/officeDocument/2006/relationships/tags" Target="../tags/tag182.xml"/><Relationship Id="rId24" Type="http://schemas.openxmlformats.org/officeDocument/2006/relationships/image" Target="../media/image34.jpeg"/><Relationship Id="rId23" Type="http://schemas.openxmlformats.org/officeDocument/2006/relationships/image" Target="../media/image33.jpeg"/><Relationship Id="rId22" Type="http://schemas.openxmlformats.org/officeDocument/2006/relationships/image" Target="../media/image32.jpeg"/><Relationship Id="rId21" Type="http://schemas.openxmlformats.org/officeDocument/2006/relationships/image" Target="../media/image31.jpeg"/><Relationship Id="rId20" Type="http://schemas.openxmlformats.org/officeDocument/2006/relationships/image" Target="../media/image30.jpeg"/><Relationship Id="rId2" Type="http://schemas.openxmlformats.org/officeDocument/2006/relationships/tags" Target="../tags/tag164.xml"/><Relationship Id="rId19" Type="http://schemas.openxmlformats.org/officeDocument/2006/relationships/tags" Target="../tags/tag181.xml"/><Relationship Id="rId18" Type="http://schemas.openxmlformats.org/officeDocument/2006/relationships/tags" Target="../tags/tag180.xml"/><Relationship Id="rId17" Type="http://schemas.openxmlformats.org/officeDocument/2006/relationships/tags" Target="../tags/tag179.xml"/><Relationship Id="rId16" Type="http://schemas.openxmlformats.org/officeDocument/2006/relationships/tags" Target="../tags/tag178.xml"/><Relationship Id="rId15" Type="http://schemas.openxmlformats.org/officeDocument/2006/relationships/tags" Target="../tags/tag177.xml"/><Relationship Id="rId14" Type="http://schemas.openxmlformats.org/officeDocument/2006/relationships/tags" Target="../tags/tag176.xml"/><Relationship Id="rId13" Type="http://schemas.openxmlformats.org/officeDocument/2006/relationships/tags" Target="../tags/tag175.xml"/><Relationship Id="rId12" Type="http://schemas.openxmlformats.org/officeDocument/2006/relationships/tags" Target="../tags/tag17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tags" Target="../tags/tag163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tags" Target="../tags/tag187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image" Target="../media/image36.jpeg"/><Relationship Id="rId4" Type="http://schemas.openxmlformats.org/officeDocument/2006/relationships/tags" Target="../tags/tag190.xml"/><Relationship Id="rId3" Type="http://schemas.openxmlformats.org/officeDocument/2006/relationships/image" Target="../media/image35.jpeg"/><Relationship Id="rId24" Type="http://schemas.openxmlformats.org/officeDocument/2006/relationships/slideLayout" Target="../slideLayouts/slideLayout12.xml"/><Relationship Id="rId23" Type="http://schemas.openxmlformats.org/officeDocument/2006/relationships/image" Target="../media/image3.png"/><Relationship Id="rId22" Type="http://schemas.openxmlformats.org/officeDocument/2006/relationships/tags" Target="../tags/tag207.xml"/><Relationship Id="rId21" Type="http://schemas.openxmlformats.org/officeDocument/2006/relationships/tags" Target="../tags/tag206.xml"/><Relationship Id="rId20" Type="http://schemas.openxmlformats.org/officeDocument/2006/relationships/tags" Target="../tags/tag205.xml"/><Relationship Id="rId2" Type="http://schemas.openxmlformats.org/officeDocument/2006/relationships/tags" Target="../tags/tag189.xml"/><Relationship Id="rId19" Type="http://schemas.openxmlformats.org/officeDocument/2006/relationships/tags" Target="../tags/tag204.xml"/><Relationship Id="rId18" Type="http://schemas.openxmlformats.org/officeDocument/2006/relationships/tags" Target="../tags/tag203.xml"/><Relationship Id="rId17" Type="http://schemas.openxmlformats.org/officeDocument/2006/relationships/tags" Target="../tags/tag202.xml"/><Relationship Id="rId16" Type="http://schemas.openxmlformats.org/officeDocument/2006/relationships/tags" Target="../tags/tag201.xml"/><Relationship Id="rId15" Type="http://schemas.openxmlformats.org/officeDocument/2006/relationships/tags" Target="../tags/tag200.xml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tags" Target="../tags/tag18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2.xml"/><Relationship Id="rId17" Type="http://schemas.openxmlformats.org/officeDocument/2006/relationships/themeOverride" Target="../theme/themeOverride2.xml"/><Relationship Id="rId16" Type="http://schemas.openxmlformats.org/officeDocument/2006/relationships/image" Target="../media/image3.png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themeOverride" Target="../theme/themeOverride11.xml"/><Relationship Id="rId7" Type="http://schemas.openxmlformats.org/officeDocument/2006/relationships/image" Target="../media/image3.png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0" Type="http://schemas.openxmlformats.org/officeDocument/2006/relationships/notesSlide" Target="../notesSlides/notesSlide15.xml"/><Relationship Id="rId1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220.xml"/><Relationship Id="rId8" Type="http://schemas.openxmlformats.org/officeDocument/2006/relationships/tags" Target="../tags/tag219.xml"/><Relationship Id="rId7" Type="http://schemas.openxmlformats.org/officeDocument/2006/relationships/tags" Target="../tags/tag218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image" Target="../media/image38.jpeg"/><Relationship Id="rId15" Type="http://schemas.openxmlformats.org/officeDocument/2006/relationships/slideLayout" Target="../slideLayouts/slideLayout12.xml"/><Relationship Id="rId14" Type="http://schemas.openxmlformats.org/officeDocument/2006/relationships/image" Target="../media/image3.png"/><Relationship Id="rId13" Type="http://schemas.openxmlformats.org/officeDocument/2006/relationships/tags" Target="../tags/tag224.xml"/><Relationship Id="rId12" Type="http://schemas.openxmlformats.org/officeDocument/2006/relationships/tags" Target="../tags/tag223.xml"/><Relationship Id="rId11" Type="http://schemas.openxmlformats.org/officeDocument/2006/relationships/tags" Target="../tags/tag222.xml"/><Relationship Id="rId10" Type="http://schemas.openxmlformats.org/officeDocument/2006/relationships/tags" Target="../tags/tag221.xml"/><Relationship Id="rId1" Type="http://schemas.openxmlformats.org/officeDocument/2006/relationships/tags" Target="../tags/tag213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4.xml"/><Relationship Id="rId5" Type="http://schemas.openxmlformats.org/officeDocument/2006/relationships/themeOverride" Target="../theme/themeOverride12.xml"/><Relationship Id="rId4" Type="http://schemas.openxmlformats.org/officeDocument/2006/relationships/image" Target="../media/image3.png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7.xml"/><Relationship Id="rId5" Type="http://schemas.openxmlformats.org/officeDocument/2006/relationships/themeOverride" Target="../theme/themeOverride13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ags" Target="../tags/tag22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hemeOverride" Target="../theme/themeOverride3.xml"/><Relationship Id="rId7" Type="http://schemas.openxmlformats.org/officeDocument/2006/relationships/image" Target="../media/image3.png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7.jpeg"/><Relationship Id="rId2" Type="http://schemas.openxmlformats.org/officeDocument/2006/relationships/tags" Target="../tags/tag19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1" Type="http://schemas.openxmlformats.org/officeDocument/2006/relationships/notesSlide" Target="../notesSlides/notesSlide5.xml"/><Relationship Id="rId30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9" Type="http://schemas.openxmlformats.org/officeDocument/2006/relationships/themeOverride" Target="../theme/themeOverride4.xml"/><Relationship Id="rId28" Type="http://schemas.openxmlformats.org/officeDocument/2006/relationships/tags" Target="../tags/tag45.xml"/><Relationship Id="rId27" Type="http://schemas.openxmlformats.org/officeDocument/2006/relationships/tags" Target="../tags/tag44.xml"/><Relationship Id="rId26" Type="http://schemas.openxmlformats.org/officeDocument/2006/relationships/image" Target="../media/image12.png"/><Relationship Id="rId25" Type="http://schemas.openxmlformats.org/officeDocument/2006/relationships/tags" Target="../tags/tag43.xml"/><Relationship Id="rId24" Type="http://schemas.openxmlformats.org/officeDocument/2006/relationships/image" Target="../media/image11.png"/><Relationship Id="rId23" Type="http://schemas.openxmlformats.org/officeDocument/2006/relationships/tags" Target="../tags/tag42.xml"/><Relationship Id="rId22" Type="http://schemas.openxmlformats.org/officeDocument/2006/relationships/image" Target="../media/image10.png"/><Relationship Id="rId21" Type="http://schemas.openxmlformats.org/officeDocument/2006/relationships/tags" Target="../tags/tag41.xml"/><Relationship Id="rId20" Type="http://schemas.openxmlformats.org/officeDocument/2006/relationships/image" Target="../media/image9.png"/><Relationship Id="rId2" Type="http://schemas.openxmlformats.org/officeDocument/2006/relationships/tags" Target="../tags/tag23.xml"/><Relationship Id="rId19" Type="http://schemas.openxmlformats.org/officeDocument/2006/relationships/tags" Target="../tags/tag40.xml"/><Relationship Id="rId18" Type="http://schemas.openxmlformats.org/officeDocument/2006/relationships/tags" Target="../tags/tag39.xml"/><Relationship Id="rId17" Type="http://schemas.openxmlformats.org/officeDocument/2006/relationships/tags" Target="../tags/tag38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4.xml"/><Relationship Id="rId5" Type="http://schemas.openxmlformats.org/officeDocument/2006/relationships/themeOverride" Target="../theme/themeOverride5.xml"/><Relationship Id="rId4" Type="http://schemas.openxmlformats.org/officeDocument/2006/relationships/image" Target="../media/image3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6" Type="http://schemas.openxmlformats.org/officeDocument/2006/relationships/notesSlide" Target="../notesSlides/notesSlide7.xml"/><Relationship Id="rId25" Type="http://schemas.openxmlformats.org/officeDocument/2006/relationships/slideLayout" Target="../slideLayouts/slideLayout14.xml"/><Relationship Id="rId24" Type="http://schemas.openxmlformats.org/officeDocument/2006/relationships/themeOverride" Target="../theme/themeOverride6.xml"/><Relationship Id="rId23" Type="http://schemas.openxmlformats.org/officeDocument/2006/relationships/image" Target="../media/image3.png"/><Relationship Id="rId22" Type="http://schemas.openxmlformats.org/officeDocument/2006/relationships/tags" Target="../tags/tag69.xml"/><Relationship Id="rId21" Type="http://schemas.openxmlformats.org/officeDocument/2006/relationships/tags" Target="../tags/tag68.xml"/><Relationship Id="rId20" Type="http://schemas.openxmlformats.org/officeDocument/2006/relationships/tags" Target="../tags/tag67.xml"/><Relationship Id="rId2" Type="http://schemas.openxmlformats.org/officeDocument/2006/relationships/tags" Target="../tags/tag49.xml"/><Relationship Id="rId19" Type="http://schemas.openxmlformats.org/officeDocument/2006/relationships/tags" Target="../tags/tag66.xml"/><Relationship Id="rId18" Type="http://schemas.openxmlformats.org/officeDocument/2006/relationships/tags" Target="../tags/tag65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tags" Target="../tags/tag4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tags" Target="../tags/tag70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5" Type="http://schemas.openxmlformats.org/officeDocument/2006/relationships/slideLayout" Target="../slideLayouts/slideLayout12.xml"/><Relationship Id="rId14" Type="http://schemas.openxmlformats.org/officeDocument/2006/relationships/image" Target="../media/image3.png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561330" y="2671445"/>
            <a:ext cx="5469255" cy="2213610"/>
            <a:chOff x="8964" y="3394"/>
            <a:chExt cx="8613" cy="3486"/>
          </a:xfrm>
        </p:grpSpPr>
        <p:sp>
          <p:nvSpPr>
            <p:cNvPr id="31" name="矩形 30"/>
            <p:cNvSpPr/>
            <p:nvPr/>
          </p:nvSpPr>
          <p:spPr>
            <a:xfrm>
              <a:off x="8964" y="3394"/>
              <a:ext cx="8613" cy="18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dist"/>
              <a:r>
                <a:rPr lang="zh-CN" alt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公文小标宋" panose="02000500000000000000" charset="-122"/>
                  <a:ea typeface="方正公文小标宋" panose="02000500000000000000" charset="-122"/>
                  <a:sym typeface="字魂105号-简雅黑" panose="00000500000000000000" pitchFamily="2" charset="-122"/>
                </a:rPr>
                <a:t>新湘雅</a:t>
              </a:r>
              <a:r>
                <a:rPr lang="en-US" altLang="zh-CN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公文小标宋" panose="02000500000000000000" charset="-122"/>
                  <a:ea typeface="方正公文小标宋" panose="02000500000000000000" charset="-122"/>
                  <a:sym typeface="字魂105号-简雅黑" panose="00000500000000000000" pitchFamily="2" charset="-122"/>
                </a:rPr>
                <a:t>PPT</a:t>
              </a:r>
              <a:r>
                <a:rPr lang="zh-CN" altLang="en-US" sz="6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公文小标宋" panose="02000500000000000000" charset="-122"/>
                  <a:ea typeface="方正公文小标宋" panose="02000500000000000000" charset="-122"/>
                  <a:sym typeface="字魂105号-简雅黑" panose="00000500000000000000" pitchFamily="2" charset="-122"/>
                </a:rPr>
                <a:t>模板</a:t>
              </a:r>
              <a:endPara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1"/>
              </p:custDataLst>
            </p:nvPr>
          </p:nvSpPr>
          <p:spPr>
            <a:xfrm>
              <a:off x="12309" y="6058"/>
              <a:ext cx="3461" cy="822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大黑体_GBK" panose="02010600010101010101" charset="-122"/>
                  <a:ea typeface="方正大黑体_GBK" panose="02010600010101010101" charset="-122"/>
                  <a:cs typeface="方正大黑体_GBK" panose="02010600010101010101" charset="-122"/>
                  <a:sym typeface="字魂105号-简雅黑" panose="00000500000000000000" pitchFamily="2" charset="-122"/>
                </a:rPr>
                <a:t>汇报人：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大黑体_GBK" panose="02010600010101010101" charset="-122"/>
                  <a:ea typeface="方正大黑体_GBK" panose="02010600010101010101" charset="-122"/>
                  <a:cs typeface="方正大黑体_GBK" panose="02010600010101010101" charset="-122"/>
                  <a:sym typeface="字魂105号-简雅黑" panose="00000500000000000000" pitchFamily="2" charset="-122"/>
                </a:rPr>
                <a:t>xxx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体_GBK" panose="02010600010101010101" charset="-122"/>
                <a:ea typeface="方正大黑体_GBK" panose="02010600010101010101" charset="-122"/>
                <a:cs typeface="方正大黑体_GBK" panose="02010600010101010101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40" name="图片 39" descr="1S7A845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384" t="4014" r="20002" b="22443"/>
          <a:stretch>
            <a:fillRect/>
          </a:stretch>
        </p:blipFill>
        <p:spPr>
          <a:xfrm>
            <a:off x="-532765" y="-433070"/>
            <a:ext cx="5438140" cy="77241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1" name="矩形 40"/>
          <p:cNvSpPr/>
          <p:nvPr/>
        </p:nvSpPr>
        <p:spPr>
          <a:xfrm>
            <a:off x="0" y="635"/>
            <a:ext cx="4891405" cy="6857365"/>
          </a:xfrm>
          <a:prstGeom prst="rect">
            <a:avLst/>
          </a:prstGeom>
          <a:solidFill>
            <a:srgbClr val="FFD9E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35周年白色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" y="388620"/>
            <a:ext cx="1181100" cy="917575"/>
          </a:xfrm>
          <a:prstGeom prst="rect">
            <a:avLst/>
          </a:prstGeom>
        </p:spPr>
      </p:pic>
      <p:pic>
        <p:nvPicPr>
          <p:cNvPr id="7" name="图片 6" descr="LOGO01（反白） - 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500" y="1473200"/>
            <a:ext cx="4121150" cy="6991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-236220" y="-254635"/>
            <a:ext cx="12765405" cy="7392670"/>
          </a:xfrm>
          <a:prstGeom prst="rect">
            <a:avLst/>
          </a:prstGeom>
          <a:gradFill>
            <a:gsLst>
              <a:gs pos="0">
                <a:srgbClr val="FFD9E4">
                  <a:alpha val="50000"/>
                </a:srgbClr>
              </a:gs>
              <a:gs pos="100000">
                <a:srgbClr val="A8A9AD">
                  <a:alpha val="20000"/>
                </a:srgbClr>
              </a:gs>
            </a:gsLst>
            <a:lin ang="2700000" scaled="0"/>
          </a:gra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" y="3829722"/>
            <a:ext cx="2678654" cy="1968650"/>
          </a:xfrm>
          <a:prstGeom prst="rect">
            <a:avLst/>
          </a:prstGeom>
          <a:solidFill>
            <a:srgbClr val="FEAFD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54589" y="3829722"/>
            <a:ext cx="2678654" cy="1968650"/>
          </a:xfrm>
          <a:prstGeom prst="rect">
            <a:avLst/>
          </a:prstGeom>
          <a:solidFill>
            <a:srgbClr val="FEAFD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33242" y="3829722"/>
            <a:ext cx="3058757" cy="1968650"/>
          </a:xfrm>
          <a:prstGeom prst="rect">
            <a:avLst/>
          </a:prstGeom>
          <a:solidFill>
            <a:srgbClr val="FEAFD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24868" y="3428999"/>
            <a:ext cx="3883508" cy="2745889"/>
          </a:xfrm>
          <a:prstGeom prst="rect">
            <a:avLst/>
          </a:prstGeom>
          <a:gradFill>
            <a:gsLst>
              <a:gs pos="0">
                <a:srgbClr val="FFD9E4"/>
              </a:gs>
              <a:gs pos="100000">
                <a:schemeClr val="bg1">
                  <a:lumMod val="95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zh-CN" altLang="en-US" sz="1400" kern="0">
              <a:solidFill>
                <a:srgbClr val="FF8556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" panose="020B060603050402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37760" y="1283341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48510" y="2007235"/>
            <a:ext cx="8061960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输入你的内容输入你的内容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输入你的内容输入你的内容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输入你的内容输入你的内容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输入你的内容输入你的内容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079407" y="5057842"/>
            <a:ext cx="2974429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20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752863" y="4595038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200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602742" y="4735252"/>
            <a:ext cx="2320654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471447" y="4735252"/>
            <a:ext cx="2320654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52108" y="4688791"/>
            <a:ext cx="2320654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2338" y="458074"/>
            <a:ext cx="2316480" cy="737870"/>
            <a:chOff x="6141009" y="2307052"/>
            <a:chExt cx="2316480" cy="737870"/>
          </a:xfrm>
        </p:grpSpPr>
        <p:sp>
          <p:nvSpPr>
            <p:cNvPr id="3" name="文本框 2"/>
            <p:cNvSpPr txBox="1"/>
            <p:nvPr>
              <p:custDataLst>
                <p:tags r:id="rId2"/>
              </p:custDataLst>
            </p:nvPr>
          </p:nvSpPr>
          <p:spPr>
            <a:xfrm>
              <a:off x="6141009" y="2307052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6141009" y="2738217"/>
              <a:ext cx="2316480" cy="3067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9" name="图片 8" descr="药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135" y="4006850"/>
            <a:ext cx="487680" cy="487680"/>
          </a:xfrm>
          <a:prstGeom prst="rect">
            <a:avLst/>
          </a:prstGeom>
        </p:spPr>
      </p:pic>
      <p:pic>
        <p:nvPicPr>
          <p:cNvPr id="10" name="图片 9" descr="6-医疗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880" y="3631565"/>
            <a:ext cx="640080" cy="640080"/>
          </a:xfrm>
          <a:prstGeom prst="rect">
            <a:avLst/>
          </a:prstGeom>
        </p:spPr>
      </p:pic>
      <p:pic>
        <p:nvPicPr>
          <p:cNvPr id="11" name="图片 10" descr="6-医疗-血压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5390" y="4138295"/>
            <a:ext cx="398780" cy="398780"/>
          </a:xfrm>
          <a:prstGeom prst="rect">
            <a:avLst/>
          </a:prstGeom>
        </p:spPr>
      </p:pic>
      <p:pic>
        <p:nvPicPr>
          <p:cNvPr id="14" name="图片 13" descr="6-医疗-血液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9720" y="4130675"/>
            <a:ext cx="406400" cy="406400"/>
          </a:xfrm>
          <a:prstGeom prst="rect">
            <a:avLst/>
          </a:prstGeom>
        </p:spPr>
      </p:pic>
      <p:pic>
        <p:nvPicPr>
          <p:cNvPr id="16" name="图片 15" descr="35周年白色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S7A60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7541" b="24601"/>
          <a:stretch>
            <a:fillRect/>
          </a:stretch>
        </p:blipFill>
        <p:spPr>
          <a:xfrm>
            <a:off x="3310890" y="203835"/>
            <a:ext cx="8647430" cy="3912870"/>
          </a:xfrm>
          <a:prstGeom prst="rect">
            <a:avLst/>
          </a:prstGeom>
        </p:spPr>
      </p:pic>
      <p:sp>
        <p:nvSpPr>
          <p:cNvPr id="76" name="矩形 75"/>
          <p:cNvSpPr/>
          <p:nvPr>
            <p:custDataLst>
              <p:tags r:id="rId4"/>
            </p:custDataLst>
          </p:nvPr>
        </p:nvSpPr>
        <p:spPr>
          <a:xfrm>
            <a:off x="3084830" y="-408305"/>
            <a:ext cx="9542145" cy="7645400"/>
          </a:xfrm>
          <a:prstGeom prst="rect">
            <a:avLst/>
          </a:prstGeom>
          <a:solidFill>
            <a:srgbClr val="FFD9E4">
              <a:alpha val="1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3310890" y="3333750"/>
            <a:ext cx="8647430" cy="32143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635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en-US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4" name="Group 1"/>
          <p:cNvGrpSpPr/>
          <p:nvPr/>
        </p:nvGrpSpPr>
        <p:grpSpPr>
          <a:xfrm>
            <a:off x="451912" y="2543053"/>
            <a:ext cx="2219960" cy="4004945"/>
            <a:chOff x="3864402" y="2457328"/>
            <a:chExt cx="2219960" cy="4004945"/>
          </a:xfrm>
        </p:grpSpPr>
        <p:sp>
          <p:nvSpPr>
            <p:cNvPr id="50" name="TextBox 49"/>
            <p:cNvSpPr txBox="1"/>
            <p:nvPr>
              <p:custDataLst>
                <p:tags r:id="rId6"/>
              </p:custDataLst>
            </p:nvPr>
          </p:nvSpPr>
          <p:spPr>
            <a:xfrm>
              <a:off x="3864402" y="2457328"/>
              <a:ext cx="221996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1" name="TextBox 50"/>
            <p:cNvSpPr txBox="1"/>
            <p:nvPr>
              <p:custDataLst>
                <p:tags r:id="rId7"/>
              </p:custDataLst>
            </p:nvPr>
          </p:nvSpPr>
          <p:spPr>
            <a:xfrm>
              <a:off x="3864402" y="2795783"/>
              <a:ext cx="2219960" cy="366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18535" y="3658870"/>
            <a:ext cx="8230235" cy="2528570"/>
            <a:chOff x="3864403" y="4078562"/>
            <a:chExt cx="6764435" cy="1658509"/>
          </a:xfrm>
        </p:grpSpPr>
        <p:graphicFrame>
          <p:nvGraphicFramePr>
            <p:cNvPr id="49" name="Chart 48"/>
            <p:cNvGraphicFramePr/>
            <p:nvPr>
              <p:custDataLst>
                <p:tags r:id="rId8"/>
              </p:custDataLst>
            </p:nvPr>
          </p:nvGraphicFramePr>
          <p:xfrm>
            <a:off x="3864403" y="4378940"/>
            <a:ext cx="6764435" cy="13581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52" name="TextBox 51"/>
            <p:cNvSpPr txBox="1"/>
            <p:nvPr>
              <p:custDataLst>
                <p:tags r:id="rId9"/>
              </p:custDataLst>
            </p:nvPr>
          </p:nvSpPr>
          <p:spPr>
            <a:xfrm>
              <a:off x="3864403" y="4078562"/>
              <a:ext cx="3963640" cy="180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Data shown from 2018</a:t>
              </a:r>
              <a:endPara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2338" y="458074"/>
            <a:ext cx="2316480" cy="737870"/>
            <a:chOff x="6141009" y="2307052"/>
            <a:chExt cx="2316480" cy="737870"/>
          </a:xfrm>
        </p:grpSpPr>
        <p:sp>
          <p:nvSpPr>
            <p:cNvPr id="8" name="文本框 7"/>
            <p:cNvSpPr txBox="1"/>
            <p:nvPr>
              <p:custDataLst>
                <p:tags r:id="rId10"/>
              </p:custDataLst>
            </p:nvPr>
          </p:nvSpPr>
          <p:spPr>
            <a:xfrm>
              <a:off x="6141009" y="2307052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1"/>
              </p:custDataLst>
            </p:nvPr>
          </p:nvSpPr>
          <p:spPr>
            <a:xfrm>
              <a:off x="6141009" y="2738217"/>
              <a:ext cx="2316480" cy="3067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>
            <p:custDataLst>
              <p:tags r:id="rId1"/>
            </p:custDataLst>
          </p:nvPr>
        </p:nvSpPr>
        <p:spPr>
          <a:xfrm>
            <a:off x="-236220" y="-254635"/>
            <a:ext cx="12765405" cy="7392670"/>
          </a:xfrm>
          <a:prstGeom prst="rect">
            <a:avLst/>
          </a:prstGeom>
          <a:gradFill>
            <a:gsLst>
              <a:gs pos="0">
                <a:srgbClr val="FFD9E4">
                  <a:alpha val="50000"/>
                </a:srgbClr>
              </a:gs>
              <a:gs pos="100000">
                <a:srgbClr val="A8A9AD">
                  <a:alpha val="20000"/>
                </a:srgbClr>
              </a:gs>
            </a:gsLst>
            <a:lin ang="2700000" scaled="0"/>
          </a:gra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Rectangle 5"/>
          <p:cNvSpPr/>
          <p:nvPr/>
        </p:nvSpPr>
        <p:spPr>
          <a:xfrm>
            <a:off x="875183" y="3350912"/>
            <a:ext cx="2433318" cy="240667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 sz="1400" kern="0" dirty="0">
              <a:solidFill>
                <a:srgbClr val="FF8556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" panose="020B060603050402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63" name="Rectangle 7"/>
          <p:cNvSpPr/>
          <p:nvPr/>
        </p:nvSpPr>
        <p:spPr>
          <a:xfrm>
            <a:off x="3548063" y="3431764"/>
            <a:ext cx="2433318" cy="232581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 sz="1400" kern="0" dirty="0">
              <a:solidFill>
                <a:srgbClr val="FF8556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" panose="020B060603050402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64" name="Rectangle 8"/>
          <p:cNvSpPr/>
          <p:nvPr/>
        </p:nvSpPr>
        <p:spPr>
          <a:xfrm>
            <a:off x="6220942" y="3431764"/>
            <a:ext cx="2433318" cy="232581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 sz="1400" kern="0" dirty="0">
              <a:solidFill>
                <a:srgbClr val="FF8556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" panose="020B060603050402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65" name="Rectangle 9"/>
          <p:cNvSpPr/>
          <p:nvPr/>
        </p:nvSpPr>
        <p:spPr>
          <a:xfrm>
            <a:off x="8893822" y="3431764"/>
            <a:ext cx="2433318" cy="232581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en-US" sz="1400" kern="0" dirty="0">
              <a:solidFill>
                <a:srgbClr val="FF8556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" panose="020B060603050402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66" name="Rectangle: Rounded Corners 1"/>
          <p:cNvSpPr/>
          <p:nvPr/>
        </p:nvSpPr>
        <p:spPr>
          <a:xfrm>
            <a:off x="4950050" y="1506078"/>
            <a:ext cx="2293171" cy="575474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D9E4"/>
              </a:gs>
              <a:gs pos="100000">
                <a:srgbClr val="FEAFD2"/>
              </a:gs>
            </a:gsLst>
            <a:lin ang="2700000" scaled="1"/>
          </a:gradFill>
          <a:ln>
            <a:noFill/>
          </a:ln>
          <a:effectLst>
            <a:outerShdw blurRad="317500" dist="190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输入你的标题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82317" y="2081551"/>
            <a:ext cx="8028638" cy="1037782"/>
            <a:chOff x="2081682" y="2298721"/>
            <a:chExt cx="8028638" cy="1037782"/>
          </a:xfrm>
        </p:grpSpPr>
        <p:cxnSp>
          <p:nvCxnSpPr>
            <p:cNvPr id="71" name="Elbow Connector 14"/>
            <p:cNvCxnSpPr>
              <a:stCxn id="66" idx="2"/>
              <a:endCxn id="67" idx="0"/>
            </p:cNvCxnSpPr>
            <p:nvPr/>
          </p:nvCxnSpPr>
          <p:spPr>
            <a:xfrm rot="5400000">
              <a:off x="3569951" y="810452"/>
              <a:ext cx="1037781" cy="4014320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15"/>
            <p:cNvCxnSpPr>
              <a:stCxn id="66" idx="2"/>
              <a:endCxn id="70" idx="0"/>
            </p:cNvCxnSpPr>
            <p:nvPr/>
          </p:nvCxnSpPr>
          <p:spPr>
            <a:xfrm rot="16200000" flipH="1">
              <a:off x="7584270" y="810452"/>
              <a:ext cx="1037781" cy="4014319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18"/>
            <p:cNvCxnSpPr>
              <a:stCxn id="66" idx="2"/>
              <a:endCxn id="69" idx="0"/>
            </p:cNvCxnSpPr>
            <p:nvPr/>
          </p:nvCxnSpPr>
          <p:spPr>
            <a:xfrm rot="16200000" flipH="1">
              <a:off x="6246163" y="2148559"/>
              <a:ext cx="1037781" cy="1338105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21"/>
            <p:cNvCxnSpPr>
              <a:stCxn id="66" idx="2"/>
              <a:endCxn id="68" idx="0"/>
            </p:cNvCxnSpPr>
            <p:nvPr/>
          </p:nvCxnSpPr>
          <p:spPr>
            <a:xfrm rot="5400000">
              <a:off x="4908058" y="2148559"/>
              <a:ext cx="1037781" cy="1338107"/>
            </a:xfrm>
            <a:prstGeom prst="bentConnector3">
              <a:avLst>
                <a:gd name="adj1" fmla="val 50000"/>
              </a:avLst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 Placeholder 4"/>
          <p:cNvSpPr txBox="1"/>
          <p:nvPr/>
        </p:nvSpPr>
        <p:spPr>
          <a:xfrm>
            <a:off x="967105" y="3850005"/>
            <a:ext cx="2248535" cy="17697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endParaRPr lang="en-US" altLang="zh-CN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Rectangle: Rounded Corners 1"/>
          <p:cNvSpPr/>
          <p:nvPr>
            <p:custDataLst>
              <p:tags r:id="rId2"/>
            </p:custDataLst>
          </p:nvPr>
        </p:nvSpPr>
        <p:spPr>
          <a:xfrm>
            <a:off x="885825" y="3119120"/>
            <a:ext cx="2414270" cy="5753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D9E4"/>
              </a:gs>
              <a:gs pos="100000">
                <a:srgbClr val="FEAFD2"/>
              </a:gs>
            </a:gsLst>
            <a:lin ang="2700000" scaled="1"/>
          </a:gradFill>
          <a:ln>
            <a:noFill/>
          </a:ln>
          <a:effectLst>
            <a:outerShdw blurRad="317500" dist="190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输入你的标题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Text Placeholder 4"/>
          <p:cNvSpPr txBox="1"/>
          <p:nvPr>
            <p:custDataLst>
              <p:tags r:id="rId3"/>
            </p:custDataLst>
          </p:nvPr>
        </p:nvSpPr>
        <p:spPr>
          <a:xfrm>
            <a:off x="3629660" y="3883025"/>
            <a:ext cx="2248535" cy="17697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endParaRPr lang="en-US" altLang="zh-CN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Rectangle: Rounded Corners 1"/>
          <p:cNvSpPr/>
          <p:nvPr>
            <p:custDataLst>
              <p:tags r:id="rId4"/>
            </p:custDataLst>
          </p:nvPr>
        </p:nvSpPr>
        <p:spPr>
          <a:xfrm>
            <a:off x="3548380" y="3119120"/>
            <a:ext cx="2414270" cy="5753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D9E4"/>
              </a:gs>
              <a:gs pos="100000">
                <a:srgbClr val="FEAFD2"/>
              </a:gs>
            </a:gsLst>
            <a:lin ang="2700000" scaled="1"/>
          </a:gradFill>
          <a:ln>
            <a:noFill/>
          </a:ln>
          <a:effectLst>
            <a:outerShdw blurRad="317500" dist="190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输入你的标题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6" name="Text Placeholder 4"/>
          <p:cNvSpPr txBox="1"/>
          <p:nvPr>
            <p:custDataLst>
              <p:tags r:id="rId5"/>
            </p:custDataLst>
          </p:nvPr>
        </p:nvSpPr>
        <p:spPr>
          <a:xfrm>
            <a:off x="6302375" y="3883025"/>
            <a:ext cx="2248535" cy="17697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endParaRPr lang="en-US" altLang="zh-CN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字魂105号-简雅黑" panose="00000500000000000000" pitchFamily="2" charset="-122"/>
            </a:endParaRPr>
          </a:p>
        </p:txBody>
      </p:sp>
      <p:sp>
        <p:nvSpPr>
          <p:cNvPr id="7" name="Rectangle: Rounded Corners 1"/>
          <p:cNvSpPr/>
          <p:nvPr>
            <p:custDataLst>
              <p:tags r:id="rId6"/>
            </p:custDataLst>
          </p:nvPr>
        </p:nvSpPr>
        <p:spPr>
          <a:xfrm>
            <a:off x="6221095" y="3119120"/>
            <a:ext cx="2414270" cy="5753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D9E4"/>
              </a:gs>
              <a:gs pos="100000">
                <a:srgbClr val="FEAFD2"/>
              </a:gs>
            </a:gsLst>
            <a:lin ang="2700000" scaled="1"/>
          </a:gradFill>
          <a:ln>
            <a:noFill/>
          </a:ln>
          <a:effectLst>
            <a:outerShdw blurRad="317500" dist="190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输入你的标题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Text Placeholder 4"/>
          <p:cNvSpPr txBox="1"/>
          <p:nvPr>
            <p:custDataLst>
              <p:tags r:id="rId7"/>
            </p:custDataLst>
          </p:nvPr>
        </p:nvSpPr>
        <p:spPr>
          <a:xfrm>
            <a:off x="8975090" y="3883025"/>
            <a:ext cx="2248535" cy="17697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ctr"/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r>
              <a:rPr lang="zh-CN" altLang="en-US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endParaRPr lang="en-US" altLang="zh-CN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字魂105号-简雅黑" panose="00000500000000000000" pitchFamily="2" charset="-122"/>
            </a:endParaRPr>
          </a:p>
        </p:txBody>
      </p:sp>
      <p:sp>
        <p:nvSpPr>
          <p:cNvPr id="9" name="Rectangle: Rounded Corners 1"/>
          <p:cNvSpPr/>
          <p:nvPr>
            <p:custDataLst>
              <p:tags r:id="rId8"/>
            </p:custDataLst>
          </p:nvPr>
        </p:nvSpPr>
        <p:spPr>
          <a:xfrm>
            <a:off x="8893810" y="3119120"/>
            <a:ext cx="2414270" cy="5753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D9E4"/>
              </a:gs>
              <a:gs pos="100000">
                <a:srgbClr val="FEAFD2"/>
              </a:gs>
            </a:gsLst>
            <a:lin ang="2700000" scaled="1"/>
          </a:gradFill>
          <a:ln>
            <a:noFill/>
          </a:ln>
          <a:effectLst>
            <a:outerShdw blurRad="317500" dist="190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输入你的标题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09488" y="458074"/>
            <a:ext cx="2316480" cy="737870"/>
            <a:chOff x="6141009" y="2307052"/>
            <a:chExt cx="2316480" cy="737870"/>
          </a:xfrm>
        </p:grpSpPr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6141009" y="2307052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10"/>
              </p:custDataLst>
            </p:nvPr>
          </p:nvSpPr>
          <p:spPr>
            <a:xfrm>
              <a:off x="6141009" y="2738217"/>
              <a:ext cx="2316480" cy="3067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13" name="图片 12" descr="35周年白色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ChangeAspect="1"/>
          </p:cNvPicPr>
          <p:nvPr/>
        </p:nvPicPr>
        <p:blipFill>
          <a:blip r:embed="rId1"/>
          <a:srcRect t="5864" b="2195"/>
          <a:stretch>
            <a:fillRect/>
          </a:stretch>
        </p:blipFill>
        <p:spPr>
          <a:xfrm>
            <a:off x="0" y="0"/>
            <a:ext cx="12233275" cy="843216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0" y="-635"/>
            <a:ext cx="12233275" cy="8432165"/>
          </a:xfrm>
          <a:prstGeom prst="rect">
            <a:avLst/>
          </a:prstGeom>
          <a:solidFill>
            <a:srgbClr val="FFD9E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 rot="6369487">
            <a:off x="-8257285" y="330813"/>
            <a:ext cx="11356344" cy="11630396"/>
            <a:chOff x="19621500" y="601900"/>
            <a:chExt cx="7810500" cy="7810501"/>
          </a:xfrm>
          <a:solidFill>
            <a:srgbClr val="FFD9E4">
              <a:alpha val="70000"/>
            </a:srgbClr>
          </a:solidFill>
        </p:grpSpPr>
        <p:sp>
          <p:nvSpPr>
            <p:cNvPr id="35" name="任意多边形: 形状 34"/>
            <p:cNvSpPr/>
            <p:nvPr/>
          </p:nvSpPr>
          <p:spPr>
            <a:xfrm>
              <a:off x="19621500" y="601900"/>
              <a:ext cx="4267200" cy="3932000"/>
            </a:xfrm>
            <a:custGeom>
              <a:avLst/>
              <a:gdLst>
                <a:gd name="connsiteX0" fmla="*/ 3905250 w 4267200"/>
                <a:gd name="connsiteY0" fmla="*/ 0 h 3932000"/>
                <a:gd name="connsiteX1" fmla="*/ 4106214 w 4267200"/>
                <a:gd name="connsiteY1" fmla="*/ 5081 h 3932000"/>
                <a:gd name="connsiteX2" fmla="*/ 4266962 w 4267200"/>
                <a:gd name="connsiteY2" fmla="*/ 17305 h 3932000"/>
                <a:gd name="connsiteX3" fmla="*/ 4267200 w 4267200"/>
                <a:gd name="connsiteY3" fmla="*/ 26750 h 3932000"/>
                <a:gd name="connsiteX4" fmla="*/ 361950 w 4267200"/>
                <a:gd name="connsiteY4" fmla="*/ 3932000 h 3932000"/>
                <a:gd name="connsiteX5" fmla="*/ 160986 w 4267200"/>
                <a:gd name="connsiteY5" fmla="*/ 3926919 h 3932000"/>
                <a:gd name="connsiteX6" fmla="*/ 238 w 4267200"/>
                <a:gd name="connsiteY6" fmla="*/ 3914696 h 3932000"/>
                <a:gd name="connsiteX7" fmla="*/ 0 w 4267200"/>
                <a:gd name="connsiteY7" fmla="*/ 3905250 h 3932000"/>
                <a:gd name="connsiteX8" fmla="*/ 3905250 w 4267200"/>
                <a:gd name="connsiteY8" fmla="*/ 0 h 39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3932000">
                  <a:moveTo>
                    <a:pt x="3905250" y="0"/>
                  </a:moveTo>
                  <a:cubicBezTo>
                    <a:pt x="3972650" y="0"/>
                    <a:pt x="4039652" y="1707"/>
                    <a:pt x="4106214" y="5081"/>
                  </a:cubicBezTo>
                  <a:lnTo>
                    <a:pt x="4266962" y="17305"/>
                  </a:lnTo>
                  <a:lnTo>
                    <a:pt x="4267200" y="26750"/>
                  </a:lnTo>
                  <a:cubicBezTo>
                    <a:pt x="4267200" y="2183560"/>
                    <a:pt x="2518760" y="3932000"/>
                    <a:pt x="361950" y="3932000"/>
                  </a:cubicBezTo>
                  <a:cubicBezTo>
                    <a:pt x="294550" y="3932000"/>
                    <a:pt x="227548" y="3930293"/>
                    <a:pt x="160986" y="3926919"/>
                  </a:cubicBezTo>
                  <a:lnTo>
                    <a:pt x="238" y="3914696"/>
                  </a:lnTo>
                  <a:lnTo>
                    <a:pt x="0" y="3905250"/>
                  </a:lnTo>
                  <a:cubicBezTo>
                    <a:pt x="0" y="1748440"/>
                    <a:pt x="1748440" y="0"/>
                    <a:pt x="3905250" y="0"/>
                  </a:cubicBezTo>
                  <a:close/>
                </a:path>
              </a:pathLst>
            </a:custGeom>
            <a:gradFill>
              <a:gsLst>
                <a:gs pos="20000">
                  <a:schemeClr val="bg1">
                    <a:alpha val="70000"/>
                  </a:schemeClr>
                </a:gs>
                <a:gs pos="100000">
                  <a:srgbClr val="FFD9E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9621738" y="619206"/>
              <a:ext cx="7810262" cy="7793195"/>
            </a:xfrm>
            <a:custGeom>
              <a:avLst/>
              <a:gdLst>
                <a:gd name="connsiteX0" fmla="*/ 4266724 w 7810262"/>
                <a:gd name="connsiteY0" fmla="*/ 0 h 7793195"/>
                <a:gd name="connsiteX1" fmla="*/ 4304302 w 7810262"/>
                <a:gd name="connsiteY1" fmla="*/ 2857 h 7793195"/>
                <a:gd name="connsiteX2" fmla="*/ 7810262 w 7810262"/>
                <a:gd name="connsiteY2" fmla="*/ 3887945 h 7793195"/>
                <a:gd name="connsiteX3" fmla="*/ 3905012 w 7810262"/>
                <a:gd name="connsiteY3" fmla="*/ 7793195 h 7793195"/>
                <a:gd name="connsiteX4" fmla="*/ 4842 w 7810262"/>
                <a:gd name="connsiteY4" fmla="*/ 4088909 h 7793195"/>
                <a:gd name="connsiteX5" fmla="*/ 0 w 7810262"/>
                <a:gd name="connsiteY5" fmla="*/ 3897391 h 7793195"/>
                <a:gd name="connsiteX6" fmla="*/ 160748 w 7810262"/>
                <a:gd name="connsiteY6" fmla="*/ 3909614 h 7793195"/>
                <a:gd name="connsiteX7" fmla="*/ 361712 w 7810262"/>
                <a:gd name="connsiteY7" fmla="*/ 3914695 h 7793195"/>
                <a:gd name="connsiteX8" fmla="*/ 4266962 w 7810262"/>
                <a:gd name="connsiteY8" fmla="*/ 9445 h 7793195"/>
                <a:gd name="connsiteX9" fmla="*/ 4266724 w 7810262"/>
                <a:gd name="connsiteY9" fmla="*/ 0 h 779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10262" h="7793195">
                  <a:moveTo>
                    <a:pt x="4266724" y="0"/>
                  </a:moveTo>
                  <a:lnTo>
                    <a:pt x="4304302" y="2857"/>
                  </a:lnTo>
                  <a:cubicBezTo>
                    <a:pt x="6273548" y="202845"/>
                    <a:pt x="7810262" y="1865936"/>
                    <a:pt x="7810262" y="3887945"/>
                  </a:cubicBezTo>
                  <a:cubicBezTo>
                    <a:pt x="7810262" y="6044755"/>
                    <a:pt x="6061822" y="7793195"/>
                    <a:pt x="3905012" y="7793195"/>
                  </a:cubicBezTo>
                  <a:cubicBezTo>
                    <a:pt x="1815602" y="7793195"/>
                    <a:pt x="109438" y="6152325"/>
                    <a:pt x="4842" y="4088909"/>
                  </a:cubicBezTo>
                  <a:lnTo>
                    <a:pt x="0" y="3897391"/>
                  </a:lnTo>
                  <a:lnTo>
                    <a:pt x="160748" y="3909614"/>
                  </a:lnTo>
                  <a:cubicBezTo>
                    <a:pt x="227310" y="3912988"/>
                    <a:pt x="294312" y="3914695"/>
                    <a:pt x="361712" y="3914695"/>
                  </a:cubicBezTo>
                  <a:cubicBezTo>
                    <a:pt x="2518522" y="3914695"/>
                    <a:pt x="4266962" y="2166255"/>
                    <a:pt x="4266962" y="9445"/>
                  </a:cubicBezTo>
                  <a:lnTo>
                    <a:pt x="4266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 rot="5960637" flipH="1" flipV="1">
            <a:off x="7790851" y="-4597365"/>
            <a:ext cx="11771624" cy="12854775"/>
            <a:chOff x="19621500" y="601900"/>
            <a:chExt cx="7810500" cy="7810501"/>
          </a:xfrm>
          <a:solidFill>
            <a:srgbClr val="FFD9E4">
              <a:alpha val="70000"/>
            </a:srgbClr>
          </a:solidFill>
        </p:grpSpPr>
        <p:sp>
          <p:nvSpPr>
            <p:cNvPr id="4" name="任意多边形: 形状 3"/>
            <p:cNvSpPr/>
            <p:nvPr/>
          </p:nvSpPr>
          <p:spPr>
            <a:xfrm>
              <a:off x="19621500" y="601900"/>
              <a:ext cx="4267200" cy="3932000"/>
            </a:xfrm>
            <a:custGeom>
              <a:avLst/>
              <a:gdLst>
                <a:gd name="connsiteX0" fmla="*/ 3905250 w 4267200"/>
                <a:gd name="connsiteY0" fmla="*/ 0 h 3932000"/>
                <a:gd name="connsiteX1" fmla="*/ 4106214 w 4267200"/>
                <a:gd name="connsiteY1" fmla="*/ 5081 h 3932000"/>
                <a:gd name="connsiteX2" fmla="*/ 4266962 w 4267200"/>
                <a:gd name="connsiteY2" fmla="*/ 17305 h 3932000"/>
                <a:gd name="connsiteX3" fmla="*/ 4267200 w 4267200"/>
                <a:gd name="connsiteY3" fmla="*/ 26750 h 3932000"/>
                <a:gd name="connsiteX4" fmla="*/ 361950 w 4267200"/>
                <a:gd name="connsiteY4" fmla="*/ 3932000 h 3932000"/>
                <a:gd name="connsiteX5" fmla="*/ 160986 w 4267200"/>
                <a:gd name="connsiteY5" fmla="*/ 3926919 h 3932000"/>
                <a:gd name="connsiteX6" fmla="*/ 238 w 4267200"/>
                <a:gd name="connsiteY6" fmla="*/ 3914696 h 3932000"/>
                <a:gd name="connsiteX7" fmla="*/ 0 w 4267200"/>
                <a:gd name="connsiteY7" fmla="*/ 3905250 h 3932000"/>
                <a:gd name="connsiteX8" fmla="*/ 3905250 w 4267200"/>
                <a:gd name="connsiteY8" fmla="*/ 0 h 39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3932000">
                  <a:moveTo>
                    <a:pt x="3905250" y="0"/>
                  </a:moveTo>
                  <a:cubicBezTo>
                    <a:pt x="3972650" y="0"/>
                    <a:pt x="4039652" y="1707"/>
                    <a:pt x="4106214" y="5081"/>
                  </a:cubicBezTo>
                  <a:lnTo>
                    <a:pt x="4266962" y="17305"/>
                  </a:lnTo>
                  <a:lnTo>
                    <a:pt x="4267200" y="26750"/>
                  </a:lnTo>
                  <a:cubicBezTo>
                    <a:pt x="4267200" y="2183560"/>
                    <a:pt x="2518760" y="3932000"/>
                    <a:pt x="361950" y="3932000"/>
                  </a:cubicBezTo>
                  <a:cubicBezTo>
                    <a:pt x="294550" y="3932000"/>
                    <a:pt x="227548" y="3930293"/>
                    <a:pt x="160986" y="3926919"/>
                  </a:cubicBezTo>
                  <a:lnTo>
                    <a:pt x="238" y="3914696"/>
                  </a:lnTo>
                  <a:lnTo>
                    <a:pt x="0" y="3905250"/>
                  </a:lnTo>
                  <a:cubicBezTo>
                    <a:pt x="0" y="1748440"/>
                    <a:pt x="1748440" y="0"/>
                    <a:pt x="39052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9621738" y="619206"/>
              <a:ext cx="7810262" cy="7793195"/>
            </a:xfrm>
            <a:custGeom>
              <a:avLst/>
              <a:gdLst>
                <a:gd name="connsiteX0" fmla="*/ 4266724 w 7810262"/>
                <a:gd name="connsiteY0" fmla="*/ 0 h 7793195"/>
                <a:gd name="connsiteX1" fmla="*/ 4304302 w 7810262"/>
                <a:gd name="connsiteY1" fmla="*/ 2857 h 7793195"/>
                <a:gd name="connsiteX2" fmla="*/ 7810262 w 7810262"/>
                <a:gd name="connsiteY2" fmla="*/ 3887945 h 7793195"/>
                <a:gd name="connsiteX3" fmla="*/ 3905012 w 7810262"/>
                <a:gd name="connsiteY3" fmla="*/ 7793195 h 7793195"/>
                <a:gd name="connsiteX4" fmla="*/ 4842 w 7810262"/>
                <a:gd name="connsiteY4" fmla="*/ 4088909 h 7793195"/>
                <a:gd name="connsiteX5" fmla="*/ 0 w 7810262"/>
                <a:gd name="connsiteY5" fmla="*/ 3897391 h 7793195"/>
                <a:gd name="connsiteX6" fmla="*/ 160748 w 7810262"/>
                <a:gd name="connsiteY6" fmla="*/ 3909614 h 7793195"/>
                <a:gd name="connsiteX7" fmla="*/ 361712 w 7810262"/>
                <a:gd name="connsiteY7" fmla="*/ 3914695 h 7793195"/>
                <a:gd name="connsiteX8" fmla="*/ 4266962 w 7810262"/>
                <a:gd name="connsiteY8" fmla="*/ 9445 h 7793195"/>
                <a:gd name="connsiteX9" fmla="*/ 4266724 w 7810262"/>
                <a:gd name="connsiteY9" fmla="*/ 0 h 779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10262" h="7793195">
                  <a:moveTo>
                    <a:pt x="4266724" y="0"/>
                  </a:moveTo>
                  <a:lnTo>
                    <a:pt x="4304302" y="2857"/>
                  </a:lnTo>
                  <a:cubicBezTo>
                    <a:pt x="6273548" y="202845"/>
                    <a:pt x="7810262" y="1865936"/>
                    <a:pt x="7810262" y="3887945"/>
                  </a:cubicBezTo>
                  <a:cubicBezTo>
                    <a:pt x="7810262" y="6044755"/>
                    <a:pt x="6061822" y="7793195"/>
                    <a:pt x="3905012" y="7793195"/>
                  </a:cubicBezTo>
                  <a:cubicBezTo>
                    <a:pt x="1815602" y="7793195"/>
                    <a:pt x="109438" y="6152325"/>
                    <a:pt x="4842" y="4088909"/>
                  </a:cubicBezTo>
                  <a:lnTo>
                    <a:pt x="0" y="3897391"/>
                  </a:lnTo>
                  <a:lnTo>
                    <a:pt x="160748" y="3909614"/>
                  </a:lnTo>
                  <a:cubicBezTo>
                    <a:pt x="227310" y="3912988"/>
                    <a:pt x="294312" y="3914695"/>
                    <a:pt x="361712" y="3914695"/>
                  </a:cubicBezTo>
                  <a:cubicBezTo>
                    <a:pt x="2518522" y="3914695"/>
                    <a:pt x="4266962" y="2166255"/>
                    <a:pt x="4266962" y="9445"/>
                  </a:cubicBezTo>
                  <a:lnTo>
                    <a:pt x="4266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97330" y="2380614"/>
            <a:ext cx="9188245" cy="3657601"/>
            <a:chOff x="2358" y="2733"/>
            <a:chExt cx="14470" cy="5760"/>
          </a:xfrm>
        </p:grpSpPr>
        <p:sp>
          <p:nvSpPr>
            <p:cNvPr id="13" name="Rectangle 19"/>
            <p:cNvSpPr/>
            <p:nvPr/>
          </p:nvSpPr>
          <p:spPr>
            <a:xfrm>
              <a:off x="2358" y="2733"/>
              <a:ext cx="14470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6350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11526" y="2733"/>
              <a:ext cx="5302" cy="5760"/>
            </a:xfrm>
            <a:custGeom>
              <a:avLst/>
              <a:gdLst>
                <a:gd name="connsiteX0" fmla="*/ 0 w 3366732"/>
                <a:gd name="connsiteY0" fmla="*/ 0 h 3657600"/>
                <a:gd name="connsiteX1" fmla="*/ 3366732 w 3366732"/>
                <a:gd name="connsiteY1" fmla="*/ 0 h 3657600"/>
                <a:gd name="connsiteX2" fmla="*/ 3366732 w 3366732"/>
                <a:gd name="connsiteY2" fmla="*/ 3657600 h 3657600"/>
                <a:gd name="connsiteX3" fmla="*/ 1984225 w 3366732"/>
                <a:gd name="connsiteY3" fmla="*/ 3657600 h 3657600"/>
                <a:gd name="connsiteX4" fmla="*/ 1808153 w 3366732"/>
                <a:gd name="connsiteY4" fmla="*/ 3496735 h 3657600"/>
                <a:gd name="connsiteX5" fmla="*/ 27362 w 3366732"/>
                <a:gd name="connsiteY5" fmla="*/ 197580 h 3657600"/>
                <a:gd name="connsiteX6" fmla="*/ 0 w 3366732"/>
                <a:gd name="connsiteY6" fmla="*/ 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6732" h="3657600">
                  <a:moveTo>
                    <a:pt x="0" y="0"/>
                  </a:moveTo>
                  <a:lnTo>
                    <a:pt x="3366732" y="0"/>
                  </a:lnTo>
                  <a:lnTo>
                    <a:pt x="3366732" y="3657600"/>
                  </a:lnTo>
                  <a:lnTo>
                    <a:pt x="1984225" y="3657600"/>
                  </a:lnTo>
                  <a:lnTo>
                    <a:pt x="1808153" y="3496735"/>
                  </a:lnTo>
                  <a:cubicBezTo>
                    <a:pt x="869257" y="2597973"/>
                    <a:pt x="234351" y="1445713"/>
                    <a:pt x="27362" y="1975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AFD2">
                <a:alpha val="85000"/>
              </a:srgbClr>
            </a:solidFill>
            <a:ln>
              <a:noFill/>
            </a:ln>
            <a:effectLst>
              <a:outerShdw blurRad="1270000" dist="6350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4" name="TextBox 25"/>
            <p:cNvSpPr txBox="1"/>
            <p:nvPr/>
          </p:nvSpPr>
          <p:spPr>
            <a:xfrm>
              <a:off x="2961" y="3358"/>
              <a:ext cx="7441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6" name="TextBox 26"/>
            <p:cNvSpPr txBox="1"/>
            <p:nvPr/>
          </p:nvSpPr>
          <p:spPr>
            <a:xfrm>
              <a:off x="2961" y="5556"/>
              <a:ext cx="6906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1" name="TextBox 22"/>
            <p:cNvSpPr txBox="1"/>
            <p:nvPr/>
          </p:nvSpPr>
          <p:spPr>
            <a:xfrm>
              <a:off x="11837" y="3540"/>
              <a:ext cx="4645" cy="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03</a:t>
              </a:r>
              <a:endParaRPr lang="en-US" sz="16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6" name="TextBox 27"/>
          <p:cNvSpPr txBox="1"/>
          <p:nvPr>
            <p:custDataLst>
              <p:tags r:id="rId2"/>
            </p:custDataLst>
          </p:nvPr>
        </p:nvSpPr>
        <p:spPr>
          <a:xfrm>
            <a:off x="1880007" y="4511662"/>
            <a:ext cx="4987290" cy="1160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4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pic>
        <p:nvPicPr>
          <p:cNvPr id="8" name="图片 7" descr="35周年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71-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3079" r="32778"/>
          <a:stretch>
            <a:fillRect/>
          </a:stretch>
        </p:blipFill>
        <p:spPr>
          <a:xfrm>
            <a:off x="-768985" y="-378460"/>
            <a:ext cx="6184900" cy="761492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5917324" y="2192851"/>
            <a:ext cx="1219199" cy="1187669"/>
          </a:xfrm>
          <a:prstGeom prst="rect">
            <a:avLst/>
          </a:prstGeom>
          <a:solidFill>
            <a:srgbClr val="FFD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01</a:t>
            </a:r>
            <a:endParaRPr lang="en-US" altLang="zh-CN" sz="3600"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7136523" y="2192850"/>
            <a:ext cx="4099036" cy="118766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zh-CN" altLang="en-US" sz="1400" kern="0">
              <a:solidFill>
                <a:srgbClr val="FF8556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" panose="020B060603050402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7256145" y="2712720"/>
            <a:ext cx="3979545" cy="511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7255851" y="2380154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0" name="矩形 19"/>
          <p:cNvSpPr/>
          <p:nvPr>
            <p:custDataLst>
              <p:tags r:id="rId7"/>
            </p:custDataLst>
          </p:nvPr>
        </p:nvSpPr>
        <p:spPr>
          <a:xfrm>
            <a:off x="5917565" y="3617595"/>
            <a:ext cx="1219200" cy="1183005"/>
          </a:xfrm>
          <a:prstGeom prst="rect">
            <a:avLst/>
          </a:prstGeom>
          <a:gradFill>
            <a:gsLst>
              <a:gs pos="0">
                <a:srgbClr val="FFD9E4"/>
              </a:gs>
              <a:gs pos="95000">
                <a:srgbClr val="FEAFD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02</a:t>
            </a:r>
            <a:endParaRPr lang="en-US" sz="3600"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21" name="矩形 20"/>
          <p:cNvSpPr/>
          <p:nvPr>
            <p:custDataLst>
              <p:tags r:id="rId8"/>
            </p:custDataLst>
          </p:nvPr>
        </p:nvSpPr>
        <p:spPr>
          <a:xfrm>
            <a:off x="7136765" y="3617595"/>
            <a:ext cx="4098925" cy="11830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zh-CN" altLang="en-US" sz="1400" kern="0">
              <a:solidFill>
                <a:srgbClr val="FF8556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" panose="020B060603050402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5917324" y="4945611"/>
            <a:ext cx="1219199" cy="1187669"/>
          </a:xfrm>
          <a:prstGeom prst="rect">
            <a:avLst/>
          </a:prstGeom>
          <a:solidFill>
            <a:srgbClr val="FEA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03</a:t>
            </a:r>
            <a:endParaRPr lang="en-US" sz="3600"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24" name="矩形 23"/>
          <p:cNvSpPr/>
          <p:nvPr>
            <p:custDataLst>
              <p:tags r:id="rId10"/>
            </p:custDataLst>
          </p:nvPr>
        </p:nvSpPr>
        <p:spPr>
          <a:xfrm>
            <a:off x="7136523" y="4945610"/>
            <a:ext cx="4099036" cy="118766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zh-CN" altLang="en-US" sz="1400" kern="0">
              <a:solidFill>
                <a:srgbClr val="FF8556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" panose="020B0606030504020204" pitchFamily="34" charset="0"/>
              <a:sym typeface="字魂105号-简雅黑" panose="000005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917783" y="1130539"/>
            <a:ext cx="2316480" cy="737870"/>
            <a:chOff x="6141009" y="2307052"/>
            <a:chExt cx="2316480" cy="737870"/>
          </a:xfrm>
        </p:grpSpPr>
        <p:sp>
          <p:nvSpPr>
            <p:cNvPr id="11" name="文本框 10"/>
            <p:cNvSpPr txBox="1"/>
            <p:nvPr>
              <p:custDataLst>
                <p:tags r:id="rId11"/>
              </p:custDataLst>
            </p:nvPr>
          </p:nvSpPr>
          <p:spPr>
            <a:xfrm>
              <a:off x="6141009" y="2307052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" name="矩形 1"/>
            <p:cNvSpPr/>
            <p:nvPr>
              <p:custDataLst>
                <p:tags r:id="rId12"/>
              </p:custDataLst>
            </p:nvPr>
          </p:nvSpPr>
          <p:spPr>
            <a:xfrm>
              <a:off x="6141009" y="2738217"/>
              <a:ext cx="2316480" cy="3067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13"/>
            </p:custDataLst>
          </p:nvPr>
        </p:nvSpPr>
        <p:spPr>
          <a:xfrm>
            <a:off x="7256145" y="4136390"/>
            <a:ext cx="3979545" cy="51181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4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4"/>
            </p:custDataLst>
          </p:nvPr>
        </p:nvSpPr>
        <p:spPr>
          <a:xfrm>
            <a:off x="7255851" y="3803824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矩形 4"/>
          <p:cNvSpPr/>
          <p:nvPr>
            <p:custDataLst>
              <p:tags r:id="rId15"/>
            </p:custDataLst>
          </p:nvPr>
        </p:nvSpPr>
        <p:spPr>
          <a:xfrm>
            <a:off x="7256145" y="5480685"/>
            <a:ext cx="3979545" cy="51181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4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endParaRPr lang="zh-CN" altLang="en-US" sz="1200">
              <a:solidFill>
                <a:schemeClr val="bg1">
                  <a:lumMod val="6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6"/>
            </p:custDataLst>
          </p:nvPr>
        </p:nvSpPr>
        <p:spPr>
          <a:xfrm>
            <a:off x="7255851" y="5148119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4" name="矩形 13"/>
          <p:cNvSpPr/>
          <p:nvPr>
            <p:custDataLst>
              <p:tags r:id="rId17"/>
            </p:custDataLst>
          </p:nvPr>
        </p:nvSpPr>
        <p:spPr>
          <a:xfrm>
            <a:off x="-850265" y="-266700"/>
            <a:ext cx="6520180" cy="7502525"/>
          </a:xfrm>
          <a:prstGeom prst="rect">
            <a:avLst/>
          </a:prstGeom>
          <a:solidFill>
            <a:srgbClr val="FFD9E4">
              <a:alpha val="15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7" name="图片 6" descr="35周年白色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1S7A8343"/>
          <p:cNvPicPr>
            <a:picLocks noChangeAspect="1"/>
          </p:cNvPicPr>
          <p:nvPr/>
        </p:nvPicPr>
        <p:blipFill>
          <a:blip r:embed="rId1"/>
          <a:srcRect l="11892" r="27844"/>
          <a:stretch>
            <a:fillRect/>
          </a:stretch>
        </p:blipFill>
        <p:spPr>
          <a:xfrm>
            <a:off x="6490970" y="-281305"/>
            <a:ext cx="6694805" cy="741172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480630" y="3756171"/>
            <a:ext cx="2367418" cy="2388163"/>
          </a:xfrm>
          <a:prstGeom prst="roundRect">
            <a:avLst>
              <a:gd name="adj" fmla="val 2801"/>
            </a:avLst>
          </a:prstGeom>
          <a:solidFill>
            <a:srgbClr val="FEAFD2"/>
          </a:solidFill>
          <a:ln>
            <a:noFill/>
          </a:ln>
          <a:effectLst>
            <a:outerShdw blurRad="254000" dist="203200" dir="2700000" algn="tl" rotWithShape="0">
              <a:srgbClr val="A8A9AD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9" name="任意多边形 8"/>
          <p:cNvSpPr/>
          <p:nvPr>
            <p:custDataLst>
              <p:tags r:id="rId3"/>
            </p:custDataLst>
          </p:nvPr>
        </p:nvSpPr>
        <p:spPr bwMode="auto">
          <a:xfrm rot="2460000">
            <a:off x="2031365" y="1485900"/>
            <a:ext cx="981710" cy="1136650"/>
          </a:xfrm>
          <a:custGeom>
            <a:avLst/>
            <a:gdLst>
              <a:gd name="connsiteX0" fmla="*/ 919625 w 2985289"/>
              <a:gd name="connsiteY0" fmla="*/ 2341363 h 3459089"/>
              <a:gd name="connsiteX1" fmla="*/ 690298 w 2985289"/>
              <a:gd name="connsiteY1" fmla="*/ 2646126 h 3459089"/>
              <a:gd name="connsiteX2" fmla="*/ 679020 w 2985289"/>
              <a:gd name="connsiteY2" fmla="*/ 2687513 h 3459089"/>
              <a:gd name="connsiteX3" fmla="*/ 600071 w 2985289"/>
              <a:gd name="connsiteY3" fmla="*/ 2774051 h 3459089"/>
              <a:gd name="connsiteX4" fmla="*/ 216607 w 2985289"/>
              <a:gd name="connsiteY4" fmla="*/ 2838013 h 3459089"/>
              <a:gd name="connsiteX5" fmla="*/ 972257 w 2985289"/>
              <a:gd name="connsiteY5" fmla="*/ 3297038 h 3459089"/>
              <a:gd name="connsiteX6" fmla="*/ 919625 w 2985289"/>
              <a:gd name="connsiteY6" fmla="*/ 2341363 h 3459089"/>
              <a:gd name="connsiteX7" fmla="*/ 1976059 w 2985289"/>
              <a:gd name="connsiteY7" fmla="*/ 798 h 3459089"/>
              <a:gd name="connsiteX8" fmla="*/ 2356468 w 2985289"/>
              <a:gd name="connsiteY8" fmla="*/ 37475 h 3459089"/>
              <a:gd name="connsiteX9" fmla="*/ 2961891 w 2985289"/>
              <a:gd name="connsiteY9" fmla="*/ 424705 h 3459089"/>
              <a:gd name="connsiteX10" fmla="*/ 2973172 w 2985289"/>
              <a:gd name="connsiteY10" fmla="*/ 488616 h 3459089"/>
              <a:gd name="connsiteX11" fmla="*/ 2916767 w 2985289"/>
              <a:gd name="connsiteY11" fmla="*/ 473578 h 3459089"/>
              <a:gd name="connsiteX12" fmla="*/ 1446454 w 2985289"/>
              <a:gd name="connsiteY12" fmla="*/ 232970 h 3459089"/>
              <a:gd name="connsiteX13" fmla="*/ 438669 w 2985289"/>
              <a:gd name="connsiteY13" fmla="*/ 1296912 h 3459089"/>
              <a:gd name="connsiteX14" fmla="*/ 577803 w 2985289"/>
              <a:gd name="connsiteY14" fmla="*/ 2518753 h 3459089"/>
              <a:gd name="connsiteX15" fmla="*/ 600366 w 2985289"/>
              <a:gd name="connsiteY15" fmla="*/ 2552589 h 3459089"/>
              <a:gd name="connsiteX16" fmla="*/ 893676 w 2985289"/>
              <a:gd name="connsiteY16" fmla="*/ 2169118 h 3459089"/>
              <a:gd name="connsiteX17" fmla="*/ 976405 w 2985289"/>
              <a:gd name="connsiteY17" fmla="*/ 2116485 h 3459089"/>
              <a:gd name="connsiteX18" fmla="*/ 1029050 w 2985289"/>
              <a:gd name="connsiteY18" fmla="*/ 2206713 h 3459089"/>
              <a:gd name="connsiteX19" fmla="*/ 1100498 w 2985289"/>
              <a:gd name="connsiteY19" fmla="*/ 3345846 h 3459089"/>
              <a:gd name="connsiteX20" fmla="*/ 968884 w 2985289"/>
              <a:gd name="connsiteY20" fmla="*/ 3439833 h 3459089"/>
              <a:gd name="connsiteX21" fmla="*/ 40067 w 2985289"/>
              <a:gd name="connsiteY21" fmla="*/ 2849590 h 3459089"/>
              <a:gd name="connsiteX22" fmla="*/ 2463 w 2985289"/>
              <a:gd name="connsiteY22" fmla="*/ 2781919 h 3459089"/>
              <a:gd name="connsiteX23" fmla="*/ 77671 w 2985289"/>
              <a:gd name="connsiteY23" fmla="*/ 2729286 h 3459089"/>
              <a:gd name="connsiteX24" fmla="*/ 453710 w 2985289"/>
              <a:gd name="connsiteY24" fmla="*/ 2676652 h 3459089"/>
              <a:gd name="connsiteX25" fmla="*/ 487554 w 2985289"/>
              <a:gd name="connsiteY25" fmla="*/ 2605222 h 3459089"/>
              <a:gd name="connsiteX26" fmla="*/ 261930 w 2985289"/>
              <a:gd name="connsiteY26" fmla="*/ 1714217 h 3459089"/>
              <a:gd name="connsiteX27" fmla="*/ 1359965 w 2985289"/>
              <a:gd name="connsiteY27" fmla="*/ 131463 h 3459089"/>
              <a:gd name="connsiteX28" fmla="*/ 1976059 w 2985289"/>
              <a:gd name="connsiteY28" fmla="*/ 798 h 34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5289" h="3459089">
                <a:moveTo>
                  <a:pt x="919625" y="2341363"/>
                </a:moveTo>
                <a:cubicBezTo>
                  <a:pt x="833157" y="2454238"/>
                  <a:pt x="761728" y="2548301"/>
                  <a:pt x="690298" y="2646126"/>
                </a:cubicBezTo>
                <a:cubicBezTo>
                  <a:pt x="682779" y="2657413"/>
                  <a:pt x="671501" y="2668701"/>
                  <a:pt x="679020" y="2687513"/>
                </a:cubicBezTo>
                <a:cubicBezTo>
                  <a:pt x="697817" y="2755238"/>
                  <a:pt x="656463" y="2766526"/>
                  <a:pt x="600071" y="2774051"/>
                </a:cubicBezTo>
                <a:cubicBezTo>
                  <a:pt x="479769" y="2792863"/>
                  <a:pt x="355707" y="2815438"/>
                  <a:pt x="216607" y="2838013"/>
                </a:cubicBezTo>
                <a:cubicBezTo>
                  <a:pt x="453453" y="3033663"/>
                  <a:pt x="697817" y="3180401"/>
                  <a:pt x="972257" y="3297038"/>
                </a:cubicBezTo>
                <a:cubicBezTo>
                  <a:pt x="960979" y="2977226"/>
                  <a:pt x="949701" y="2668701"/>
                  <a:pt x="919625" y="2341363"/>
                </a:cubicBezTo>
                <a:close/>
                <a:moveTo>
                  <a:pt x="1976059" y="798"/>
                </a:moveTo>
                <a:cubicBezTo>
                  <a:pt x="2101408" y="-3234"/>
                  <a:pt x="2228145" y="7869"/>
                  <a:pt x="2356468" y="37475"/>
                </a:cubicBezTo>
                <a:cubicBezTo>
                  <a:pt x="2604654" y="93868"/>
                  <a:pt x="2807715" y="221691"/>
                  <a:pt x="2961891" y="424705"/>
                </a:cubicBezTo>
                <a:cubicBezTo>
                  <a:pt x="2976933" y="443502"/>
                  <a:pt x="2999495" y="466059"/>
                  <a:pt x="2973172" y="488616"/>
                </a:cubicBezTo>
                <a:cubicBezTo>
                  <a:pt x="2950610" y="507414"/>
                  <a:pt x="2931808" y="488616"/>
                  <a:pt x="2916767" y="473578"/>
                </a:cubicBezTo>
                <a:cubicBezTo>
                  <a:pt x="2480561" y="60032"/>
                  <a:pt x="1972908" y="41234"/>
                  <a:pt x="1446454" y="232970"/>
                </a:cubicBezTo>
                <a:cubicBezTo>
                  <a:pt x="938801" y="413426"/>
                  <a:pt x="585324" y="766820"/>
                  <a:pt x="438669" y="1296912"/>
                </a:cubicBezTo>
                <a:cubicBezTo>
                  <a:pt x="322097" y="1717977"/>
                  <a:pt x="378503" y="2127764"/>
                  <a:pt x="577803" y="2518753"/>
                </a:cubicBezTo>
                <a:cubicBezTo>
                  <a:pt x="581564" y="2530032"/>
                  <a:pt x="589084" y="2537551"/>
                  <a:pt x="600366" y="2552589"/>
                </a:cubicBezTo>
                <a:cubicBezTo>
                  <a:pt x="701896" y="2421006"/>
                  <a:pt x="795906" y="2293182"/>
                  <a:pt x="893676" y="2169118"/>
                </a:cubicBezTo>
                <a:cubicBezTo>
                  <a:pt x="916238" y="2139042"/>
                  <a:pt x="935040" y="2105207"/>
                  <a:pt x="976405" y="2116485"/>
                </a:cubicBezTo>
                <a:cubicBezTo>
                  <a:pt x="1021529" y="2127764"/>
                  <a:pt x="1029050" y="2165359"/>
                  <a:pt x="1029050" y="2206713"/>
                </a:cubicBezTo>
                <a:cubicBezTo>
                  <a:pt x="1059133" y="2586424"/>
                  <a:pt x="1092977" y="2966135"/>
                  <a:pt x="1100498" y="3345846"/>
                </a:cubicBezTo>
                <a:cubicBezTo>
                  <a:pt x="1104258" y="3458631"/>
                  <a:pt x="1070414" y="3481188"/>
                  <a:pt x="968884" y="3439833"/>
                </a:cubicBezTo>
                <a:cubicBezTo>
                  <a:pt x="626688" y="3293213"/>
                  <a:pt x="318336" y="3093958"/>
                  <a:pt x="40067" y="2849590"/>
                </a:cubicBezTo>
                <a:cubicBezTo>
                  <a:pt x="21265" y="2830793"/>
                  <a:pt x="-8818" y="2815754"/>
                  <a:pt x="2463" y="2781919"/>
                </a:cubicBezTo>
                <a:cubicBezTo>
                  <a:pt x="9984" y="2748083"/>
                  <a:pt x="40067" y="2733045"/>
                  <a:pt x="77671" y="2729286"/>
                </a:cubicBezTo>
                <a:cubicBezTo>
                  <a:pt x="201764" y="2710488"/>
                  <a:pt x="329617" y="2691691"/>
                  <a:pt x="453710" y="2676652"/>
                </a:cubicBezTo>
                <a:cubicBezTo>
                  <a:pt x="517637" y="2669133"/>
                  <a:pt x="513877" y="2654095"/>
                  <a:pt x="487554" y="2605222"/>
                </a:cubicBezTo>
                <a:cubicBezTo>
                  <a:pt x="333378" y="2327018"/>
                  <a:pt x="261930" y="2030016"/>
                  <a:pt x="261930" y="1714217"/>
                </a:cubicBezTo>
                <a:cubicBezTo>
                  <a:pt x="265691" y="1003670"/>
                  <a:pt x="694375" y="379591"/>
                  <a:pt x="1359965" y="131463"/>
                </a:cubicBezTo>
                <a:cubicBezTo>
                  <a:pt x="1562086" y="56272"/>
                  <a:pt x="1767145" y="7516"/>
                  <a:pt x="1976059" y="798"/>
                </a:cubicBezTo>
                <a:close/>
              </a:path>
            </a:pathLst>
          </a:custGeom>
          <a:solidFill>
            <a:srgbClr val="A8A9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4"/>
            </p:custDataLst>
          </p:nvPr>
        </p:nvSpPr>
        <p:spPr bwMode="auto">
          <a:xfrm rot="21120000">
            <a:off x="1962785" y="5150485"/>
            <a:ext cx="1196975" cy="726440"/>
          </a:xfrm>
          <a:custGeom>
            <a:avLst/>
            <a:gdLst>
              <a:gd name="connsiteX0" fmla="*/ 3499895 w 3652201"/>
              <a:gd name="connsiteY0" fmla="*/ 1216362 h 2370595"/>
              <a:gd name="connsiteX1" fmla="*/ 2597774 w 3652201"/>
              <a:gd name="connsiteY1" fmla="*/ 1513866 h 2370595"/>
              <a:gd name="connsiteX2" fmla="*/ 2951105 w 3652201"/>
              <a:gd name="connsiteY2" fmla="*/ 1656968 h 2370595"/>
              <a:gd name="connsiteX3" fmla="*/ 2999970 w 3652201"/>
              <a:gd name="connsiteY3" fmla="*/ 1656968 h 2370595"/>
              <a:gd name="connsiteX4" fmla="*/ 3097699 w 3652201"/>
              <a:gd name="connsiteY4" fmla="*/ 1702159 h 2370595"/>
              <a:gd name="connsiteX5" fmla="*/ 3255570 w 3652201"/>
              <a:gd name="connsiteY5" fmla="*/ 2056150 h 2370595"/>
              <a:gd name="connsiteX6" fmla="*/ 3499895 w 3652201"/>
              <a:gd name="connsiteY6" fmla="*/ 1216362 h 2370595"/>
              <a:gd name="connsiteX7" fmla="*/ 258548 w 3652201"/>
              <a:gd name="connsiteY7" fmla="*/ 43 h 2370595"/>
              <a:gd name="connsiteX8" fmla="*/ 278516 w 3652201"/>
              <a:gd name="connsiteY8" fmla="*/ 8628 h 2370595"/>
              <a:gd name="connsiteX9" fmla="*/ 278516 w 3652201"/>
              <a:gd name="connsiteY9" fmla="*/ 68838 h 2370595"/>
              <a:gd name="connsiteX10" fmla="*/ 447660 w 3652201"/>
              <a:gd name="connsiteY10" fmla="*/ 1581621 h 2370595"/>
              <a:gd name="connsiteX11" fmla="*/ 1432455 w 3652201"/>
              <a:gd name="connsiteY11" fmla="*/ 2221354 h 2370595"/>
              <a:gd name="connsiteX12" fmla="*/ 2857025 w 3652201"/>
              <a:gd name="connsiteY12" fmla="*/ 1799883 h 2370595"/>
              <a:gd name="connsiteX13" fmla="*/ 2883336 w 3652201"/>
              <a:gd name="connsiteY13" fmla="*/ 1769778 h 2370595"/>
              <a:gd name="connsiteX14" fmla="*/ 2436044 w 3652201"/>
              <a:gd name="connsiteY14" fmla="*/ 1581621 h 2370595"/>
              <a:gd name="connsiteX15" fmla="*/ 2368386 w 3652201"/>
              <a:gd name="connsiteY15" fmla="*/ 1513884 h 2370595"/>
              <a:gd name="connsiteX16" fmla="*/ 2436044 w 3652201"/>
              <a:gd name="connsiteY16" fmla="*/ 1442384 h 2370595"/>
              <a:gd name="connsiteX17" fmla="*/ 3529843 w 3652201"/>
              <a:gd name="connsiteY17" fmla="*/ 1073597 h 2370595"/>
              <a:gd name="connsiteX18" fmla="*/ 3650123 w 3652201"/>
              <a:gd name="connsiteY18" fmla="*/ 1175201 h 2370595"/>
              <a:gd name="connsiteX19" fmla="*/ 3319352 w 3652201"/>
              <a:gd name="connsiteY19" fmla="*/ 2228881 h 2370595"/>
              <a:gd name="connsiteX20" fmla="*/ 3259212 w 3652201"/>
              <a:gd name="connsiteY20" fmla="*/ 2285328 h 2370595"/>
              <a:gd name="connsiteX21" fmla="*/ 3187795 w 3652201"/>
              <a:gd name="connsiteY21" fmla="*/ 2225117 h 2370595"/>
              <a:gd name="connsiteX22" fmla="*/ 3018651 w 3652201"/>
              <a:gd name="connsiteY22" fmla="*/ 1818698 h 2370595"/>
              <a:gd name="connsiteX23" fmla="*/ 2841990 w 3652201"/>
              <a:gd name="connsiteY23" fmla="*/ 1969224 h 2370595"/>
              <a:gd name="connsiteX24" fmla="*/ 1094167 w 3652201"/>
              <a:gd name="connsiteY24" fmla="*/ 2247696 h 2370595"/>
              <a:gd name="connsiteX25" fmla="*/ 180788 w 3652201"/>
              <a:gd name="connsiteY25" fmla="*/ 1382174 h 2370595"/>
              <a:gd name="connsiteX26" fmla="*/ 4127 w 3652201"/>
              <a:gd name="connsiteY26" fmla="*/ 595678 h 2370595"/>
              <a:gd name="connsiteX27" fmla="*/ 218376 w 3652201"/>
              <a:gd name="connsiteY27" fmla="*/ 34970 h 2370595"/>
              <a:gd name="connsiteX28" fmla="*/ 258548 w 3652201"/>
              <a:gd name="connsiteY28" fmla="*/ 43 h 237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52201" h="2370595">
                <a:moveTo>
                  <a:pt x="3499895" y="1216362"/>
                </a:moveTo>
                <a:cubicBezTo>
                  <a:pt x="3199188" y="1306743"/>
                  <a:pt x="2902240" y="1404655"/>
                  <a:pt x="2597774" y="1513866"/>
                </a:cubicBezTo>
                <a:cubicBezTo>
                  <a:pt x="2721816" y="1566588"/>
                  <a:pt x="2838340" y="1611778"/>
                  <a:pt x="2951105" y="1656968"/>
                </a:cubicBezTo>
                <a:cubicBezTo>
                  <a:pt x="2966140" y="1664500"/>
                  <a:pt x="2981175" y="1668266"/>
                  <a:pt x="2999970" y="1656968"/>
                </a:cubicBezTo>
                <a:cubicBezTo>
                  <a:pt x="3052593" y="1623076"/>
                  <a:pt x="3075146" y="1656968"/>
                  <a:pt x="3097699" y="1702159"/>
                </a:cubicBezTo>
                <a:cubicBezTo>
                  <a:pt x="3146564" y="1818901"/>
                  <a:pt x="3199188" y="1935642"/>
                  <a:pt x="3255570" y="2056150"/>
                </a:cubicBezTo>
                <a:cubicBezTo>
                  <a:pt x="3357059" y="1901750"/>
                  <a:pt x="3507412" y="1382060"/>
                  <a:pt x="3499895" y="1216362"/>
                </a:cubicBezTo>
                <a:close/>
                <a:moveTo>
                  <a:pt x="258548" y="43"/>
                </a:moveTo>
                <a:cubicBezTo>
                  <a:pt x="264421" y="396"/>
                  <a:pt x="270999" y="2983"/>
                  <a:pt x="278516" y="8628"/>
                </a:cubicBezTo>
                <a:cubicBezTo>
                  <a:pt x="301069" y="23680"/>
                  <a:pt x="289792" y="50023"/>
                  <a:pt x="278516" y="68838"/>
                </a:cubicBezTo>
                <a:cubicBezTo>
                  <a:pt x="-14667" y="610730"/>
                  <a:pt x="113131" y="1114991"/>
                  <a:pt x="447660" y="1581621"/>
                </a:cubicBezTo>
                <a:cubicBezTo>
                  <a:pt x="688221" y="1920303"/>
                  <a:pt x="1015233" y="2149855"/>
                  <a:pt x="1432455" y="2221354"/>
                </a:cubicBezTo>
                <a:cubicBezTo>
                  <a:pt x="1973716" y="2315433"/>
                  <a:pt x="2447320" y="2161144"/>
                  <a:pt x="2857025" y="1799883"/>
                </a:cubicBezTo>
                <a:cubicBezTo>
                  <a:pt x="2864542" y="1792356"/>
                  <a:pt x="2872060" y="1784830"/>
                  <a:pt x="2883336" y="1769778"/>
                </a:cubicBezTo>
                <a:cubicBezTo>
                  <a:pt x="2729227" y="1705804"/>
                  <a:pt x="2582635" y="1641831"/>
                  <a:pt x="2436044" y="1581621"/>
                </a:cubicBezTo>
                <a:cubicBezTo>
                  <a:pt x="2402215" y="1570331"/>
                  <a:pt x="2364627" y="1562805"/>
                  <a:pt x="2368386" y="1513884"/>
                </a:cubicBezTo>
                <a:cubicBezTo>
                  <a:pt x="2372145" y="1472490"/>
                  <a:pt x="2398456" y="1457437"/>
                  <a:pt x="2436044" y="1442384"/>
                </a:cubicBezTo>
                <a:cubicBezTo>
                  <a:pt x="2796885" y="1314438"/>
                  <a:pt x="3157725" y="1182728"/>
                  <a:pt x="3529843" y="1073597"/>
                </a:cubicBezTo>
                <a:cubicBezTo>
                  <a:pt x="3627570" y="1043492"/>
                  <a:pt x="3661399" y="1073597"/>
                  <a:pt x="3650123" y="1175201"/>
                </a:cubicBezTo>
                <a:cubicBezTo>
                  <a:pt x="3597500" y="1543989"/>
                  <a:pt x="3484737" y="1893961"/>
                  <a:pt x="3319352" y="2228881"/>
                </a:cubicBezTo>
                <a:cubicBezTo>
                  <a:pt x="3308076" y="2258986"/>
                  <a:pt x="3296800" y="2289091"/>
                  <a:pt x="3259212" y="2285328"/>
                </a:cubicBezTo>
                <a:cubicBezTo>
                  <a:pt x="3221624" y="2285328"/>
                  <a:pt x="3202831" y="2255223"/>
                  <a:pt x="3187795" y="2225117"/>
                </a:cubicBezTo>
                <a:cubicBezTo>
                  <a:pt x="3131414" y="2089644"/>
                  <a:pt x="3075033" y="1957935"/>
                  <a:pt x="3018651" y="1818698"/>
                </a:cubicBezTo>
                <a:cubicBezTo>
                  <a:pt x="2954752" y="1871382"/>
                  <a:pt x="2902130" y="1924066"/>
                  <a:pt x="2841990" y="1969224"/>
                </a:cubicBezTo>
                <a:cubicBezTo>
                  <a:pt x="2308246" y="2371880"/>
                  <a:pt x="1725638" y="2484774"/>
                  <a:pt x="1094167" y="2247696"/>
                </a:cubicBezTo>
                <a:cubicBezTo>
                  <a:pt x="673186" y="2089644"/>
                  <a:pt x="383761" y="1777304"/>
                  <a:pt x="180788" y="1382174"/>
                </a:cubicBezTo>
                <a:cubicBezTo>
                  <a:pt x="52991" y="1137570"/>
                  <a:pt x="-18426" y="874150"/>
                  <a:pt x="4127" y="595678"/>
                </a:cubicBezTo>
                <a:cubicBezTo>
                  <a:pt x="22921" y="388705"/>
                  <a:pt x="90578" y="196785"/>
                  <a:pt x="218376" y="34970"/>
                </a:cubicBezTo>
                <a:cubicBezTo>
                  <a:pt x="229653" y="18036"/>
                  <a:pt x="240929" y="-1015"/>
                  <a:pt x="258548" y="43"/>
                </a:cubicBezTo>
                <a:close/>
              </a:path>
            </a:pathLst>
          </a:custGeom>
          <a:solidFill>
            <a:srgbClr val="A8A9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6178" y="546339"/>
            <a:ext cx="2316480" cy="737870"/>
            <a:chOff x="6141009" y="2307052"/>
            <a:chExt cx="2316480" cy="737870"/>
          </a:xfrm>
        </p:grpSpPr>
        <p:sp>
          <p:nvSpPr>
            <p:cNvPr id="3" name="文本框 2"/>
            <p:cNvSpPr txBox="1"/>
            <p:nvPr>
              <p:custDataLst>
                <p:tags r:id="rId5"/>
              </p:custDataLst>
            </p:nvPr>
          </p:nvSpPr>
          <p:spPr>
            <a:xfrm>
              <a:off x="6141009" y="2307052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6"/>
              </p:custDataLst>
            </p:nvPr>
          </p:nvSpPr>
          <p:spPr>
            <a:xfrm>
              <a:off x="6141009" y="2738217"/>
              <a:ext cx="2316480" cy="3067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47" name="组合 46"/>
          <p:cNvGrpSpPr/>
          <p:nvPr>
            <p:custDataLst>
              <p:tags r:id="rId7"/>
            </p:custDataLst>
          </p:nvPr>
        </p:nvGrpSpPr>
        <p:grpSpPr>
          <a:xfrm>
            <a:off x="645160" y="2503170"/>
            <a:ext cx="2367280" cy="2387600"/>
            <a:chOff x="1015" y="3520"/>
            <a:chExt cx="3728" cy="3760"/>
          </a:xfrm>
        </p:grpSpPr>
        <p:sp>
          <p:nvSpPr>
            <p:cNvPr id="7" name="圆角矩形 6"/>
            <p:cNvSpPr/>
            <p:nvPr>
              <p:custDataLst>
                <p:tags r:id="rId8"/>
              </p:custDataLst>
            </p:nvPr>
          </p:nvSpPr>
          <p:spPr>
            <a:xfrm>
              <a:off x="1015" y="3520"/>
              <a:ext cx="3728" cy="3761"/>
            </a:xfrm>
            <a:prstGeom prst="roundRect">
              <a:avLst>
                <a:gd name="adj" fmla="val 2801"/>
              </a:avLst>
            </a:prstGeom>
            <a:gradFill>
              <a:gsLst>
                <a:gs pos="0">
                  <a:srgbClr val="FFD9E4"/>
                </a:gs>
                <a:gs pos="70000">
                  <a:srgbClr val="FFD9E4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317500" dist="1270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zh-CN" altLang="en-US" sz="1400" kern="0">
                <a:solidFill>
                  <a:srgbClr val="FF8556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anose="020B0606030504020204" pitchFamily="34" charset="0"/>
                <a:sym typeface="字魂105号-简雅黑" panose="00000500000000000000" pitchFamily="2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234" y="4892"/>
              <a:ext cx="3290" cy="2100"/>
              <a:chOff x="1234" y="4892"/>
              <a:chExt cx="3290" cy="2100"/>
            </a:xfrm>
          </p:grpSpPr>
          <p:sp>
            <p:nvSpPr>
              <p:cNvPr id="34" name="矩形 33"/>
              <p:cNvSpPr/>
              <p:nvPr>
                <p:custDataLst>
                  <p:tags r:id="rId9"/>
                </p:custDataLst>
              </p:nvPr>
            </p:nvSpPr>
            <p:spPr>
              <a:xfrm>
                <a:off x="1234" y="5524"/>
                <a:ext cx="3291" cy="1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endPara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endParaRPr lang="zh-CN" altLang="en-US" sz="120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35" name="文本框 3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656" y="4892"/>
                <a:ext cx="244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字魂105号-简雅黑" panose="00000500000000000000" pitchFamily="2" charset="-122"/>
                  </a:rPr>
                  <a:t>输入你的标题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endParaRPr>
              </a:p>
            </p:txBody>
          </p:sp>
        </p:grpSp>
        <p:pic>
          <p:nvPicPr>
            <p:cNvPr id="17" name="图片 16" descr="sharpicons_patient-wheelchair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2621" y="3806"/>
              <a:ext cx="810" cy="810"/>
            </a:xfrm>
            <a:prstGeom prst="rect">
              <a:avLst/>
            </a:prstGeom>
          </p:spPr>
        </p:pic>
      </p:grpSp>
      <p:pic>
        <p:nvPicPr>
          <p:cNvPr id="19" name="图片 18" descr="sharpicons_hospital-bed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420235" y="3883025"/>
            <a:ext cx="523875" cy="523875"/>
          </a:xfrm>
          <a:prstGeom prst="rect">
            <a:avLst/>
          </a:prstGeom>
        </p:spPr>
      </p:pic>
      <p:grpSp>
        <p:nvGrpSpPr>
          <p:cNvPr id="46" name="组合 45"/>
          <p:cNvGrpSpPr/>
          <p:nvPr>
            <p:custDataLst>
              <p:tags r:id="rId15"/>
            </p:custDataLst>
          </p:nvPr>
        </p:nvGrpSpPr>
        <p:grpSpPr>
          <a:xfrm>
            <a:off x="3481070" y="1186815"/>
            <a:ext cx="2367280" cy="2387600"/>
            <a:chOff x="5485" y="1169"/>
            <a:chExt cx="3728" cy="3760"/>
          </a:xfrm>
        </p:grpSpPr>
        <p:sp>
          <p:nvSpPr>
            <p:cNvPr id="4" name="圆角矩形 3"/>
            <p:cNvSpPr/>
            <p:nvPr>
              <p:custDataLst>
                <p:tags r:id="rId16"/>
              </p:custDataLst>
            </p:nvPr>
          </p:nvSpPr>
          <p:spPr>
            <a:xfrm>
              <a:off x="5485" y="1169"/>
              <a:ext cx="3728" cy="3761"/>
            </a:xfrm>
            <a:prstGeom prst="roundRect">
              <a:avLst>
                <a:gd name="adj" fmla="val 2801"/>
              </a:avLst>
            </a:prstGeom>
            <a:solidFill>
              <a:srgbClr val="FEAFD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17500" dist="1270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zh-CN" altLang="en-US" sz="1400" kern="0" dirty="0">
                <a:solidFill>
                  <a:srgbClr val="FF8556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Open Sans" panose="020B0606030504020204" pitchFamily="34" charset="0"/>
                <a:sym typeface="字魂105号-简雅黑" panose="00000500000000000000" pitchFamily="2" charset="-122"/>
              </a:endParaRPr>
            </a:p>
          </p:txBody>
        </p:sp>
        <p:pic>
          <p:nvPicPr>
            <p:cNvPr id="18" name="图片 17" descr="sharpicons_hospital-bed-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6890" y="1352"/>
              <a:ext cx="845" cy="845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5728" y="2662"/>
              <a:ext cx="3290" cy="2100"/>
              <a:chOff x="5728" y="2662"/>
              <a:chExt cx="3290" cy="2100"/>
            </a:xfrm>
          </p:grpSpPr>
          <p:sp>
            <p:nvSpPr>
              <p:cNvPr id="20" name="矩形 19"/>
              <p:cNvSpPr/>
              <p:nvPr>
                <p:custDataLst>
                  <p:tags r:id="rId19"/>
                </p:custDataLst>
              </p:nvPr>
            </p:nvSpPr>
            <p:spPr>
              <a:xfrm>
                <a:off x="5728" y="3294"/>
                <a:ext cx="3291" cy="1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>
                  <a:lnSpc>
                    <a:spcPct val="114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endPara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6150" y="2662"/>
                <a:ext cx="244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algn="r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sym typeface="字魂105号-简雅黑" panose="00000500000000000000" pitchFamily="2" charset="-122"/>
                  </a:rPr>
                  <a:t>输入你的标题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endParaRPr>
              </a:p>
            </p:txBody>
          </p:sp>
        </p:grpSp>
      </p:grpSp>
      <p:grpSp>
        <p:nvGrpSpPr>
          <p:cNvPr id="40" name="组合 39"/>
          <p:cNvGrpSpPr/>
          <p:nvPr>
            <p:custDataLst>
              <p:tags r:id="rId21"/>
            </p:custDataLst>
          </p:nvPr>
        </p:nvGrpSpPr>
        <p:grpSpPr>
          <a:xfrm>
            <a:off x="3637280" y="4622800"/>
            <a:ext cx="2089150" cy="1333500"/>
            <a:chOff x="5728" y="2662"/>
            <a:chExt cx="3290" cy="2100"/>
          </a:xfrm>
        </p:grpSpPr>
        <p:sp>
          <p:nvSpPr>
            <p:cNvPr id="41" name="矩形 40"/>
            <p:cNvSpPr/>
            <p:nvPr>
              <p:custDataLst>
                <p:tags r:id="rId22"/>
              </p:custDataLst>
            </p:nvPr>
          </p:nvSpPr>
          <p:spPr>
            <a:xfrm>
              <a:off x="5728" y="3294"/>
              <a:ext cx="3291" cy="146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42" name="文本框 41"/>
            <p:cNvSpPr txBox="1"/>
            <p:nvPr>
              <p:custDataLst>
                <p:tags r:id="rId23"/>
              </p:custDataLst>
            </p:nvPr>
          </p:nvSpPr>
          <p:spPr>
            <a:xfrm>
              <a:off x="6150" y="2662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45" name="矩形 44"/>
          <p:cNvSpPr/>
          <p:nvPr>
            <p:custDataLst>
              <p:tags r:id="rId24"/>
            </p:custDataLst>
          </p:nvPr>
        </p:nvSpPr>
        <p:spPr>
          <a:xfrm>
            <a:off x="6351270" y="-123190"/>
            <a:ext cx="6917690" cy="7344410"/>
          </a:xfrm>
          <a:prstGeom prst="rect">
            <a:avLst/>
          </a:prstGeom>
          <a:solidFill>
            <a:srgbClr val="FFD9E4">
              <a:alpha val="15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1S7A83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58230" y="1957705"/>
            <a:ext cx="2920365" cy="194881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图片 3" descr="1S7A856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50985" y="1957705"/>
            <a:ext cx="2920365" cy="194881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图片 4" descr="1S7A8226 拷贝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9545" y="1957070"/>
            <a:ext cx="2922905" cy="19494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图片 5" descr="1S7A758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64205" y="1957070"/>
            <a:ext cx="2921635" cy="194881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8" name="矩形 37"/>
          <p:cNvSpPr/>
          <p:nvPr>
            <p:custDataLst>
              <p:tags r:id="rId9"/>
            </p:custDataLst>
          </p:nvPr>
        </p:nvSpPr>
        <p:spPr>
          <a:xfrm>
            <a:off x="-41275" y="1747520"/>
            <a:ext cx="12233275" cy="2367280"/>
          </a:xfrm>
          <a:prstGeom prst="rect">
            <a:avLst/>
          </a:prstGeom>
          <a:solidFill>
            <a:srgbClr val="FFD9E4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96178" y="546339"/>
            <a:ext cx="2316480" cy="737870"/>
            <a:chOff x="6141009" y="2307052"/>
            <a:chExt cx="2316480" cy="737870"/>
          </a:xfrm>
        </p:grpSpPr>
        <p:sp>
          <p:nvSpPr>
            <p:cNvPr id="19" name="文本框 18"/>
            <p:cNvSpPr txBox="1"/>
            <p:nvPr>
              <p:custDataLst>
                <p:tags r:id="rId10"/>
              </p:custDataLst>
            </p:nvPr>
          </p:nvSpPr>
          <p:spPr>
            <a:xfrm>
              <a:off x="6141009" y="2307052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11"/>
              </p:custDataLst>
            </p:nvPr>
          </p:nvSpPr>
          <p:spPr>
            <a:xfrm>
              <a:off x="6141009" y="2738217"/>
              <a:ext cx="2316480" cy="3067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15" name="Group 1"/>
          <p:cNvGrpSpPr/>
          <p:nvPr>
            <p:custDataLst>
              <p:tags r:id="rId12"/>
            </p:custDataLst>
          </p:nvPr>
        </p:nvGrpSpPr>
        <p:grpSpPr>
          <a:xfrm>
            <a:off x="260142" y="4395348"/>
            <a:ext cx="2772410" cy="1763395"/>
            <a:chOff x="3753277" y="2445263"/>
            <a:chExt cx="2772410" cy="1763395"/>
          </a:xfrm>
        </p:grpSpPr>
        <p:sp>
          <p:nvSpPr>
            <p:cNvPr id="50" name="TextBox 49"/>
            <p:cNvSpPr txBox="1"/>
            <p:nvPr>
              <p:custDataLst>
                <p:tags r:id="rId13"/>
              </p:custDataLst>
            </p:nvPr>
          </p:nvSpPr>
          <p:spPr>
            <a:xfrm>
              <a:off x="3766612" y="2445263"/>
              <a:ext cx="275907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1" name="TextBox 50"/>
            <p:cNvSpPr txBox="1"/>
            <p:nvPr>
              <p:custDataLst>
                <p:tags r:id="rId14"/>
              </p:custDataLst>
            </p:nvPr>
          </p:nvSpPr>
          <p:spPr>
            <a:xfrm>
              <a:off x="3753277" y="2996443"/>
              <a:ext cx="2759075" cy="1212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8" name="Group 1"/>
          <p:cNvGrpSpPr/>
          <p:nvPr>
            <p:custDataLst>
              <p:tags r:id="rId15"/>
            </p:custDataLst>
          </p:nvPr>
        </p:nvGrpSpPr>
        <p:grpSpPr>
          <a:xfrm>
            <a:off x="3261152" y="4395348"/>
            <a:ext cx="2759075" cy="1763395"/>
            <a:chOff x="3753277" y="2445263"/>
            <a:chExt cx="2759075" cy="1763395"/>
          </a:xfrm>
        </p:grpSpPr>
        <p:sp>
          <p:nvSpPr>
            <p:cNvPr id="9" name="TextBox 49"/>
            <p:cNvSpPr txBox="1"/>
            <p:nvPr>
              <p:custDataLst>
                <p:tags r:id="rId16"/>
              </p:custDataLst>
            </p:nvPr>
          </p:nvSpPr>
          <p:spPr>
            <a:xfrm>
              <a:off x="3753277" y="2445263"/>
              <a:ext cx="275907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0" name="TextBox 50"/>
            <p:cNvSpPr txBox="1"/>
            <p:nvPr>
              <p:custDataLst>
                <p:tags r:id="rId17"/>
              </p:custDataLst>
            </p:nvPr>
          </p:nvSpPr>
          <p:spPr>
            <a:xfrm>
              <a:off x="3753277" y="2996443"/>
              <a:ext cx="2759075" cy="1212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14" name="Group 1"/>
          <p:cNvGrpSpPr/>
          <p:nvPr>
            <p:custDataLst>
              <p:tags r:id="rId18"/>
            </p:custDataLst>
          </p:nvPr>
        </p:nvGrpSpPr>
        <p:grpSpPr>
          <a:xfrm>
            <a:off x="6248827" y="4395348"/>
            <a:ext cx="2814955" cy="1763395"/>
            <a:chOff x="3753277" y="2445263"/>
            <a:chExt cx="2814955" cy="1763395"/>
          </a:xfrm>
        </p:grpSpPr>
        <p:sp>
          <p:nvSpPr>
            <p:cNvPr id="16" name="TextBox 49"/>
            <p:cNvSpPr txBox="1"/>
            <p:nvPr>
              <p:custDataLst>
                <p:tags r:id="rId19"/>
              </p:custDataLst>
            </p:nvPr>
          </p:nvSpPr>
          <p:spPr>
            <a:xfrm>
              <a:off x="3809157" y="2445263"/>
              <a:ext cx="275907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3753277" y="2996443"/>
              <a:ext cx="2759075" cy="1212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20" name="Group 1"/>
          <p:cNvGrpSpPr/>
          <p:nvPr>
            <p:custDataLst>
              <p:tags r:id="rId21"/>
            </p:custDataLst>
          </p:nvPr>
        </p:nvGrpSpPr>
        <p:grpSpPr>
          <a:xfrm>
            <a:off x="9288572" y="4395348"/>
            <a:ext cx="2759075" cy="1763395"/>
            <a:chOff x="3753277" y="2445263"/>
            <a:chExt cx="2759075" cy="1763395"/>
          </a:xfrm>
        </p:grpSpPr>
        <p:sp>
          <p:nvSpPr>
            <p:cNvPr id="21" name="TextBox 49"/>
            <p:cNvSpPr txBox="1"/>
            <p:nvPr>
              <p:custDataLst>
                <p:tags r:id="rId22"/>
              </p:custDataLst>
            </p:nvPr>
          </p:nvSpPr>
          <p:spPr>
            <a:xfrm>
              <a:off x="3753277" y="2445263"/>
              <a:ext cx="275907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2" name="TextBox 50"/>
            <p:cNvSpPr txBox="1"/>
            <p:nvPr>
              <p:custDataLst>
                <p:tags r:id="rId23"/>
              </p:custDataLst>
            </p:nvPr>
          </p:nvSpPr>
          <p:spPr>
            <a:xfrm>
              <a:off x="3753277" y="2996443"/>
              <a:ext cx="2759075" cy="1212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</p:grpSp>
      <p:cxnSp>
        <p:nvCxnSpPr>
          <p:cNvPr id="32" name="直接连接符 31"/>
          <p:cNvCxnSpPr/>
          <p:nvPr>
            <p:custDataLst>
              <p:tags r:id="rId24"/>
            </p:custDataLst>
          </p:nvPr>
        </p:nvCxnSpPr>
        <p:spPr>
          <a:xfrm flipH="1">
            <a:off x="3105150" y="4114800"/>
            <a:ext cx="13970" cy="2339340"/>
          </a:xfrm>
          <a:prstGeom prst="line">
            <a:avLst/>
          </a:prstGeom>
          <a:ln w="31750" cmpd="sng">
            <a:solidFill>
              <a:srgbClr val="A8A9AD">
                <a:alpha val="5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25"/>
            </p:custDataLst>
          </p:nvPr>
        </p:nvCxnSpPr>
        <p:spPr>
          <a:xfrm flipH="1">
            <a:off x="6127750" y="4114800"/>
            <a:ext cx="13970" cy="2339340"/>
          </a:xfrm>
          <a:prstGeom prst="line">
            <a:avLst/>
          </a:prstGeom>
          <a:ln w="31750" cmpd="sng">
            <a:solidFill>
              <a:srgbClr val="A8A9AD">
                <a:alpha val="5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26"/>
            </p:custDataLst>
          </p:nvPr>
        </p:nvCxnSpPr>
        <p:spPr>
          <a:xfrm flipH="1">
            <a:off x="9150350" y="4114800"/>
            <a:ext cx="13970" cy="2339340"/>
          </a:xfrm>
          <a:prstGeom prst="line">
            <a:avLst/>
          </a:prstGeom>
          <a:ln w="31750" cmpd="sng">
            <a:solidFill>
              <a:srgbClr val="A8A9AD">
                <a:alpha val="5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35周年白色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ṣ1iďe"/>
          <p:cNvSpPr/>
          <p:nvPr>
            <p:custDataLst>
              <p:tags r:id="rId1"/>
            </p:custDataLst>
          </p:nvPr>
        </p:nvSpPr>
        <p:spPr>
          <a:xfrm>
            <a:off x="1909487" y="3854814"/>
            <a:ext cx="72000" cy="7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2000" b="1" i="1">
              <a:solidFill>
                <a:schemeClr val="dk1"/>
              </a:solidFill>
              <a:latin typeface="思源黑体 Regular" panose="020B0500000000000000" charset="-122"/>
              <a:ea typeface="思源黑体 Regular" panose="020B0500000000000000" charset="-122"/>
            </a:endParaRPr>
          </a:p>
        </p:txBody>
      </p:sp>
      <p:sp>
        <p:nvSpPr>
          <p:cNvPr id="51" name="ïśḻiḑé"/>
          <p:cNvSpPr/>
          <p:nvPr>
            <p:custDataLst>
              <p:tags r:id="rId2"/>
            </p:custDataLst>
          </p:nvPr>
        </p:nvSpPr>
        <p:spPr bwMode="auto">
          <a:xfrm rot="19680000">
            <a:off x="1519373" y="2505075"/>
            <a:ext cx="849842" cy="942956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gradFill>
            <a:gsLst>
              <a:gs pos="0">
                <a:srgbClr val="FFD9E4">
                  <a:alpha val="100000"/>
                </a:srgbClr>
              </a:gs>
              <a:gs pos="100000">
                <a:schemeClr val="bg1">
                  <a:lumMod val="95000"/>
                  <a:alpha val="50000"/>
                </a:schemeClr>
              </a:gs>
            </a:gsLst>
            <a:lin ang="13500000" scaled="0"/>
          </a:gradFill>
          <a:ln w="3175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algn="ctr"/>
            <a:endParaRPr lang="ru-RU" sz="1600" i="1" u="sng" dirty="0">
              <a:solidFill>
                <a:schemeClr val="accent1"/>
              </a:solidFill>
              <a:latin typeface="思源黑体 Regular" panose="020B0500000000000000" charset="-122"/>
              <a:ea typeface="思源黑体 Regular" panose="020B0500000000000000" charset="-122"/>
            </a:endParaRPr>
          </a:p>
        </p:txBody>
      </p:sp>
      <p:sp>
        <p:nvSpPr>
          <p:cNvPr id="48" name="ïsļïḋe"/>
          <p:cNvSpPr/>
          <p:nvPr>
            <p:custDataLst>
              <p:tags r:id="rId3"/>
            </p:custDataLst>
          </p:nvPr>
        </p:nvSpPr>
        <p:spPr>
          <a:xfrm>
            <a:off x="3984744" y="3854814"/>
            <a:ext cx="72000" cy="7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2000" b="1" i="1">
              <a:solidFill>
                <a:schemeClr val="dk1"/>
              </a:solidFill>
              <a:latin typeface="思源黑体 Regular" panose="020B0500000000000000" charset="-122"/>
              <a:ea typeface="思源黑体 Regular" panose="020B0500000000000000" charset="-122"/>
            </a:endParaRPr>
          </a:p>
        </p:txBody>
      </p:sp>
      <p:sp>
        <p:nvSpPr>
          <p:cNvPr id="38" name="îšḷîdé"/>
          <p:cNvSpPr/>
          <p:nvPr>
            <p:custDataLst>
              <p:tags r:id="rId4"/>
            </p:custDataLst>
          </p:nvPr>
        </p:nvSpPr>
        <p:spPr>
          <a:xfrm>
            <a:off x="6060001" y="3854814"/>
            <a:ext cx="72000" cy="72000"/>
          </a:xfrm>
          <a:prstGeom prst="ellipse">
            <a:avLst/>
          </a:prstGeom>
          <a:solidFill>
            <a:srgbClr val="A8A9AD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2000" b="1" i="1">
              <a:solidFill>
                <a:schemeClr val="dk1"/>
              </a:solidFill>
              <a:latin typeface="思源黑体 Regular" panose="020B0500000000000000" charset="-122"/>
              <a:ea typeface="思源黑体 Regular" panose="020B0500000000000000" charset="-122"/>
            </a:endParaRPr>
          </a:p>
        </p:txBody>
      </p:sp>
      <p:cxnSp>
        <p:nvCxnSpPr>
          <p:cNvPr id="27" name="直接连接符 26"/>
          <p:cNvCxnSpPr/>
          <p:nvPr>
            <p:custDataLst>
              <p:tags r:id="rId5"/>
            </p:custDataLst>
          </p:nvPr>
        </p:nvCxnSpPr>
        <p:spPr>
          <a:xfrm flipH="1">
            <a:off x="8169988" y="3399135"/>
            <a:ext cx="1270" cy="1040130"/>
          </a:xfrm>
          <a:prstGeom prst="line">
            <a:avLst/>
          </a:prstGeom>
          <a:ln w="12700" cap="rnd">
            <a:solidFill>
              <a:schemeClr val="l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ï$1îḓê"/>
          <p:cNvSpPr/>
          <p:nvPr>
            <p:custDataLst>
              <p:tags r:id="rId6"/>
            </p:custDataLst>
          </p:nvPr>
        </p:nvSpPr>
        <p:spPr>
          <a:xfrm>
            <a:off x="8135258" y="3854814"/>
            <a:ext cx="72000" cy="7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2000" b="1" i="1">
              <a:solidFill>
                <a:schemeClr val="dk1"/>
              </a:solidFill>
              <a:latin typeface="思源黑体 Regular" panose="020B0500000000000000" charset="-122"/>
              <a:ea typeface="思源黑体 Regular" panose="020B0500000000000000" charset="-122"/>
            </a:endParaRPr>
          </a:p>
        </p:txBody>
      </p:sp>
      <p:sp>
        <p:nvSpPr>
          <p:cNvPr id="20" name="íṡļîḍe"/>
          <p:cNvSpPr/>
          <p:nvPr>
            <p:custDataLst>
              <p:tags r:id="rId7"/>
            </p:custDataLst>
          </p:nvPr>
        </p:nvSpPr>
        <p:spPr>
          <a:xfrm>
            <a:off x="10210513" y="3854814"/>
            <a:ext cx="72000" cy="7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2000" b="1" i="1">
              <a:solidFill>
                <a:schemeClr val="dk1"/>
              </a:solidFill>
              <a:latin typeface="思源黑体 Regular" panose="020B0500000000000000" charset="-122"/>
              <a:ea typeface="思源黑体 Regular" panose="020B0500000000000000" charset="-122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1116965" y="4180205"/>
            <a:ext cx="1641475" cy="13531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16" name="ís1îḋe"/>
          <p:cNvSpPr/>
          <p:nvPr>
            <p:custDataLst>
              <p:tags r:id="rId9"/>
            </p:custDataLst>
          </p:nvPr>
        </p:nvSpPr>
        <p:spPr>
          <a:xfrm>
            <a:off x="1504918" y="2136775"/>
            <a:ext cx="865241" cy="40957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思源宋体" panose="02020400000000000000" charset="-122"/>
              </a:rPr>
              <a:t>2019</a:t>
            </a:r>
            <a:endParaRPr lang="en-US" altLang="zh-CN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思源宋体" panose="0202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96178" y="546339"/>
            <a:ext cx="2316480" cy="737870"/>
            <a:chOff x="6141009" y="2307052"/>
            <a:chExt cx="2316480" cy="737870"/>
          </a:xfrm>
        </p:grpSpPr>
        <p:sp>
          <p:nvSpPr>
            <p:cNvPr id="19" name="文本框 18"/>
            <p:cNvSpPr txBox="1"/>
            <p:nvPr>
              <p:custDataLst>
                <p:tags r:id="rId10"/>
              </p:custDataLst>
            </p:nvPr>
          </p:nvSpPr>
          <p:spPr>
            <a:xfrm>
              <a:off x="6141009" y="2307052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11"/>
              </p:custDataLst>
            </p:nvPr>
          </p:nvSpPr>
          <p:spPr>
            <a:xfrm>
              <a:off x="6141009" y="2738217"/>
              <a:ext cx="2316480" cy="3067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17" name="ïśḻiḑé"/>
          <p:cNvSpPr/>
          <p:nvPr>
            <p:custDataLst>
              <p:tags r:id="rId12"/>
            </p:custDataLst>
          </p:nvPr>
        </p:nvSpPr>
        <p:spPr bwMode="auto">
          <a:xfrm rot="19680000">
            <a:off x="3596458" y="4377690"/>
            <a:ext cx="849842" cy="942956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gradFill>
            <a:gsLst>
              <a:gs pos="0">
                <a:srgbClr val="FFD9E4">
                  <a:alpha val="100000"/>
                </a:srgbClr>
              </a:gs>
              <a:gs pos="100000">
                <a:schemeClr val="bg1">
                  <a:lumMod val="95000"/>
                  <a:alpha val="50000"/>
                </a:schemeClr>
              </a:gs>
            </a:gsLst>
            <a:lin ang="13500000" scaled="0"/>
          </a:gradFill>
          <a:ln w="3175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algn="ctr"/>
            <a:endParaRPr lang="ru-RU" sz="1600" i="1" u="sng" dirty="0">
              <a:solidFill>
                <a:schemeClr val="accent1"/>
              </a:solidFill>
              <a:latin typeface="思源黑体 Regular" panose="020B0500000000000000" charset="-122"/>
              <a:ea typeface="思源黑体 Regular" panose="020B0500000000000000" charset="-122"/>
            </a:endParaRPr>
          </a:p>
        </p:txBody>
      </p:sp>
      <p:sp>
        <p:nvSpPr>
          <p:cNvPr id="24" name="ís1îḋe"/>
          <p:cNvSpPr/>
          <p:nvPr>
            <p:custDataLst>
              <p:tags r:id="rId13"/>
            </p:custDataLst>
          </p:nvPr>
        </p:nvSpPr>
        <p:spPr>
          <a:xfrm>
            <a:off x="3588988" y="5261610"/>
            <a:ext cx="865241" cy="40957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思源宋体" panose="02020400000000000000" charset="-122"/>
              </a:rPr>
              <a:t>2020</a:t>
            </a:r>
            <a:endParaRPr lang="en-US" altLang="zh-CN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思源宋体" panose="02020400000000000000" charset="-122"/>
            </a:endParaRPr>
          </a:p>
        </p:txBody>
      </p:sp>
      <p:sp>
        <p:nvSpPr>
          <p:cNvPr id="25" name="ïśḻiḑé"/>
          <p:cNvSpPr/>
          <p:nvPr>
            <p:custDataLst>
              <p:tags r:id="rId14"/>
            </p:custDataLst>
          </p:nvPr>
        </p:nvSpPr>
        <p:spPr bwMode="auto">
          <a:xfrm rot="19680000">
            <a:off x="5670368" y="2522220"/>
            <a:ext cx="849842" cy="942956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gradFill>
            <a:gsLst>
              <a:gs pos="0">
                <a:srgbClr val="FFD9E4">
                  <a:alpha val="100000"/>
                </a:srgbClr>
              </a:gs>
              <a:gs pos="100000">
                <a:schemeClr val="bg1">
                  <a:lumMod val="95000"/>
                  <a:alpha val="50000"/>
                </a:schemeClr>
              </a:gs>
            </a:gsLst>
            <a:lin ang="13500000" scaled="0"/>
          </a:gradFill>
          <a:ln w="3175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algn="ctr"/>
            <a:endParaRPr lang="ru-RU" sz="1600" i="1" u="sng" dirty="0">
              <a:solidFill>
                <a:schemeClr val="accent1"/>
              </a:solidFill>
              <a:latin typeface="思源黑体 Regular" panose="020B0500000000000000" charset="-122"/>
              <a:ea typeface="思源黑体 Regular" panose="020B0500000000000000" charset="-122"/>
            </a:endParaRPr>
          </a:p>
        </p:txBody>
      </p:sp>
      <p:sp>
        <p:nvSpPr>
          <p:cNvPr id="26" name="ís1îḋe"/>
          <p:cNvSpPr/>
          <p:nvPr>
            <p:custDataLst>
              <p:tags r:id="rId15"/>
            </p:custDataLst>
          </p:nvPr>
        </p:nvSpPr>
        <p:spPr>
          <a:xfrm>
            <a:off x="5671788" y="2153920"/>
            <a:ext cx="865241" cy="40957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思源宋体" panose="02020400000000000000" charset="-122"/>
              </a:rPr>
              <a:t>2021</a:t>
            </a:r>
            <a:endParaRPr lang="en-US" altLang="zh-CN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思源宋体" panose="02020400000000000000" charset="-122"/>
            </a:endParaRPr>
          </a:p>
        </p:txBody>
      </p:sp>
      <p:sp>
        <p:nvSpPr>
          <p:cNvPr id="29" name="ïśḻiḑé"/>
          <p:cNvSpPr/>
          <p:nvPr>
            <p:custDataLst>
              <p:tags r:id="rId16"/>
            </p:custDataLst>
          </p:nvPr>
        </p:nvSpPr>
        <p:spPr bwMode="auto">
          <a:xfrm rot="19680000">
            <a:off x="9820728" y="2453005"/>
            <a:ext cx="849842" cy="942956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gradFill>
            <a:gsLst>
              <a:gs pos="0">
                <a:srgbClr val="FFD9E4">
                  <a:alpha val="100000"/>
                </a:srgbClr>
              </a:gs>
              <a:gs pos="100000">
                <a:schemeClr val="bg1">
                  <a:lumMod val="95000"/>
                  <a:alpha val="50000"/>
                </a:schemeClr>
              </a:gs>
            </a:gsLst>
            <a:lin ang="13500000" scaled="0"/>
          </a:gradFill>
          <a:ln w="3175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algn="ctr"/>
            <a:endParaRPr lang="ru-RU" sz="1600" i="1" u="sng" dirty="0">
              <a:solidFill>
                <a:schemeClr val="accent1"/>
              </a:solidFill>
              <a:latin typeface="思源黑体 Regular" panose="020B0500000000000000" charset="-122"/>
              <a:ea typeface="思源黑体 Regular" panose="020B0500000000000000" charset="-122"/>
            </a:endParaRPr>
          </a:p>
        </p:txBody>
      </p:sp>
      <p:sp>
        <p:nvSpPr>
          <p:cNvPr id="30" name="ís1îḋe"/>
          <p:cNvSpPr/>
          <p:nvPr>
            <p:custDataLst>
              <p:tags r:id="rId17"/>
            </p:custDataLst>
          </p:nvPr>
        </p:nvSpPr>
        <p:spPr>
          <a:xfrm>
            <a:off x="9806273" y="2084705"/>
            <a:ext cx="865241" cy="40957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思源宋体" panose="02020400000000000000" charset="-122"/>
              </a:rPr>
              <a:t>2023</a:t>
            </a:r>
            <a:endParaRPr lang="en-US" altLang="zh-CN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思源宋体" panose="02020400000000000000" charset="-122"/>
            </a:endParaRPr>
          </a:p>
        </p:txBody>
      </p:sp>
      <p:sp>
        <p:nvSpPr>
          <p:cNvPr id="33" name="ïśḻiḑé"/>
          <p:cNvSpPr/>
          <p:nvPr>
            <p:custDataLst>
              <p:tags r:id="rId18"/>
            </p:custDataLst>
          </p:nvPr>
        </p:nvSpPr>
        <p:spPr bwMode="auto">
          <a:xfrm rot="19680000">
            <a:off x="7746183" y="4411980"/>
            <a:ext cx="849842" cy="942956"/>
          </a:xfrm>
          <a:custGeom>
            <a:avLst/>
            <a:gdLst>
              <a:gd name="T0" fmla="*/ 668 w 1369"/>
              <a:gd name="T1" fmla="*/ 0 h 1519"/>
              <a:gd name="T2" fmla="*/ 702 w 1369"/>
              <a:gd name="T3" fmla="*/ 0 h 1519"/>
              <a:gd name="T4" fmla="*/ 736 w 1369"/>
              <a:gd name="T5" fmla="*/ 7 h 1519"/>
              <a:gd name="T6" fmla="*/ 768 w 1369"/>
              <a:gd name="T7" fmla="*/ 21 h 1519"/>
              <a:gd name="T8" fmla="*/ 1284 w 1369"/>
              <a:gd name="T9" fmla="*/ 318 h 1519"/>
              <a:gd name="T10" fmla="*/ 1313 w 1369"/>
              <a:gd name="T11" fmla="*/ 339 h 1519"/>
              <a:gd name="T12" fmla="*/ 1337 w 1369"/>
              <a:gd name="T13" fmla="*/ 364 h 1519"/>
              <a:gd name="T14" fmla="*/ 1354 w 1369"/>
              <a:gd name="T15" fmla="*/ 395 h 1519"/>
              <a:gd name="T16" fmla="*/ 1364 w 1369"/>
              <a:gd name="T17" fmla="*/ 429 h 1519"/>
              <a:gd name="T18" fmla="*/ 1369 w 1369"/>
              <a:gd name="T19" fmla="*/ 465 h 1519"/>
              <a:gd name="T20" fmla="*/ 1369 w 1369"/>
              <a:gd name="T21" fmla="*/ 1054 h 1519"/>
              <a:gd name="T22" fmla="*/ 1364 w 1369"/>
              <a:gd name="T23" fmla="*/ 1090 h 1519"/>
              <a:gd name="T24" fmla="*/ 1354 w 1369"/>
              <a:gd name="T25" fmla="*/ 1124 h 1519"/>
              <a:gd name="T26" fmla="*/ 1337 w 1369"/>
              <a:gd name="T27" fmla="*/ 1154 h 1519"/>
              <a:gd name="T28" fmla="*/ 1313 w 1369"/>
              <a:gd name="T29" fmla="*/ 1181 h 1519"/>
              <a:gd name="T30" fmla="*/ 1284 w 1369"/>
              <a:gd name="T31" fmla="*/ 1201 h 1519"/>
              <a:gd name="T32" fmla="*/ 768 w 1369"/>
              <a:gd name="T33" fmla="*/ 1497 h 1519"/>
              <a:gd name="T34" fmla="*/ 736 w 1369"/>
              <a:gd name="T35" fmla="*/ 1512 h 1519"/>
              <a:gd name="T36" fmla="*/ 702 w 1369"/>
              <a:gd name="T37" fmla="*/ 1519 h 1519"/>
              <a:gd name="T38" fmla="*/ 668 w 1369"/>
              <a:gd name="T39" fmla="*/ 1519 h 1519"/>
              <a:gd name="T40" fmla="*/ 632 w 1369"/>
              <a:gd name="T41" fmla="*/ 1512 h 1519"/>
              <a:gd name="T42" fmla="*/ 599 w 1369"/>
              <a:gd name="T43" fmla="*/ 1497 h 1519"/>
              <a:gd name="T44" fmla="*/ 85 w 1369"/>
              <a:gd name="T45" fmla="*/ 1201 h 1519"/>
              <a:gd name="T46" fmla="*/ 56 w 1369"/>
              <a:gd name="T47" fmla="*/ 1181 h 1519"/>
              <a:gd name="T48" fmla="*/ 32 w 1369"/>
              <a:gd name="T49" fmla="*/ 1154 h 1519"/>
              <a:gd name="T50" fmla="*/ 15 w 1369"/>
              <a:gd name="T51" fmla="*/ 1124 h 1519"/>
              <a:gd name="T52" fmla="*/ 3 w 1369"/>
              <a:gd name="T53" fmla="*/ 1090 h 1519"/>
              <a:gd name="T54" fmla="*/ 0 w 1369"/>
              <a:gd name="T55" fmla="*/ 1054 h 1519"/>
              <a:gd name="T56" fmla="*/ 0 w 1369"/>
              <a:gd name="T57" fmla="*/ 465 h 1519"/>
              <a:gd name="T58" fmla="*/ 3 w 1369"/>
              <a:gd name="T59" fmla="*/ 429 h 1519"/>
              <a:gd name="T60" fmla="*/ 15 w 1369"/>
              <a:gd name="T61" fmla="*/ 395 h 1519"/>
              <a:gd name="T62" fmla="*/ 32 w 1369"/>
              <a:gd name="T63" fmla="*/ 364 h 1519"/>
              <a:gd name="T64" fmla="*/ 56 w 1369"/>
              <a:gd name="T65" fmla="*/ 339 h 1519"/>
              <a:gd name="T66" fmla="*/ 85 w 1369"/>
              <a:gd name="T67" fmla="*/ 318 h 1519"/>
              <a:gd name="T68" fmla="*/ 599 w 1369"/>
              <a:gd name="T69" fmla="*/ 21 h 1519"/>
              <a:gd name="T70" fmla="*/ 632 w 1369"/>
              <a:gd name="T71" fmla="*/ 7 h 1519"/>
              <a:gd name="T72" fmla="*/ 668 w 1369"/>
              <a:gd name="T73" fmla="*/ 0 h 1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69" h="1519">
                <a:moveTo>
                  <a:pt x="668" y="0"/>
                </a:moveTo>
                <a:lnTo>
                  <a:pt x="702" y="0"/>
                </a:lnTo>
                <a:lnTo>
                  <a:pt x="736" y="7"/>
                </a:lnTo>
                <a:lnTo>
                  <a:pt x="768" y="21"/>
                </a:lnTo>
                <a:lnTo>
                  <a:pt x="1284" y="318"/>
                </a:lnTo>
                <a:lnTo>
                  <a:pt x="1313" y="339"/>
                </a:lnTo>
                <a:lnTo>
                  <a:pt x="1337" y="364"/>
                </a:lnTo>
                <a:lnTo>
                  <a:pt x="1354" y="395"/>
                </a:lnTo>
                <a:lnTo>
                  <a:pt x="1364" y="429"/>
                </a:lnTo>
                <a:lnTo>
                  <a:pt x="1369" y="465"/>
                </a:lnTo>
                <a:lnTo>
                  <a:pt x="1369" y="1054"/>
                </a:lnTo>
                <a:lnTo>
                  <a:pt x="1364" y="1090"/>
                </a:lnTo>
                <a:lnTo>
                  <a:pt x="1354" y="1124"/>
                </a:lnTo>
                <a:lnTo>
                  <a:pt x="1337" y="1154"/>
                </a:lnTo>
                <a:lnTo>
                  <a:pt x="1313" y="1181"/>
                </a:lnTo>
                <a:lnTo>
                  <a:pt x="1284" y="1201"/>
                </a:lnTo>
                <a:lnTo>
                  <a:pt x="768" y="1497"/>
                </a:lnTo>
                <a:lnTo>
                  <a:pt x="736" y="1512"/>
                </a:lnTo>
                <a:lnTo>
                  <a:pt x="702" y="1519"/>
                </a:lnTo>
                <a:lnTo>
                  <a:pt x="668" y="1519"/>
                </a:lnTo>
                <a:lnTo>
                  <a:pt x="632" y="1512"/>
                </a:lnTo>
                <a:lnTo>
                  <a:pt x="599" y="1497"/>
                </a:lnTo>
                <a:lnTo>
                  <a:pt x="85" y="1201"/>
                </a:lnTo>
                <a:lnTo>
                  <a:pt x="56" y="1181"/>
                </a:lnTo>
                <a:lnTo>
                  <a:pt x="32" y="1154"/>
                </a:lnTo>
                <a:lnTo>
                  <a:pt x="15" y="1124"/>
                </a:lnTo>
                <a:lnTo>
                  <a:pt x="3" y="1090"/>
                </a:lnTo>
                <a:lnTo>
                  <a:pt x="0" y="1054"/>
                </a:lnTo>
                <a:lnTo>
                  <a:pt x="0" y="465"/>
                </a:lnTo>
                <a:lnTo>
                  <a:pt x="3" y="429"/>
                </a:lnTo>
                <a:lnTo>
                  <a:pt x="15" y="395"/>
                </a:lnTo>
                <a:lnTo>
                  <a:pt x="32" y="364"/>
                </a:lnTo>
                <a:lnTo>
                  <a:pt x="56" y="339"/>
                </a:lnTo>
                <a:lnTo>
                  <a:pt x="85" y="318"/>
                </a:lnTo>
                <a:lnTo>
                  <a:pt x="599" y="21"/>
                </a:lnTo>
                <a:lnTo>
                  <a:pt x="632" y="7"/>
                </a:lnTo>
                <a:lnTo>
                  <a:pt x="668" y="0"/>
                </a:lnTo>
                <a:close/>
              </a:path>
            </a:pathLst>
          </a:custGeom>
          <a:gradFill>
            <a:gsLst>
              <a:gs pos="0">
                <a:srgbClr val="FFD9E4">
                  <a:alpha val="100000"/>
                </a:srgbClr>
              </a:gs>
              <a:gs pos="100000">
                <a:schemeClr val="bg1">
                  <a:lumMod val="95000"/>
                  <a:alpha val="50000"/>
                </a:schemeClr>
              </a:gs>
            </a:gsLst>
            <a:lin ang="13500000" scaled="0"/>
          </a:gradFill>
          <a:ln w="3175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algn="ctr"/>
            <a:endParaRPr lang="ru-RU" sz="1600" i="1" u="sng" dirty="0">
              <a:solidFill>
                <a:schemeClr val="accent1"/>
              </a:solidFill>
              <a:latin typeface="思源黑体 Regular" panose="020B0500000000000000" charset="-122"/>
              <a:ea typeface="思源黑体 Regular" panose="020B0500000000000000" charset="-122"/>
            </a:endParaRPr>
          </a:p>
        </p:txBody>
      </p:sp>
      <p:sp>
        <p:nvSpPr>
          <p:cNvPr id="34" name="ís1îḋe"/>
          <p:cNvSpPr/>
          <p:nvPr>
            <p:custDataLst>
              <p:tags r:id="rId19"/>
            </p:custDataLst>
          </p:nvPr>
        </p:nvSpPr>
        <p:spPr>
          <a:xfrm>
            <a:off x="7738713" y="5295900"/>
            <a:ext cx="865241" cy="40957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思源宋体" panose="02020400000000000000" charset="-122"/>
              </a:rPr>
              <a:t>2022</a:t>
            </a:r>
            <a:endParaRPr lang="en-US" altLang="zh-CN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思源宋体" panose="02020400000000000000" charset="-122"/>
            </a:endParaRPr>
          </a:p>
        </p:txBody>
      </p:sp>
      <p:pic>
        <p:nvPicPr>
          <p:cNvPr id="44" name="图片 43" descr="四肢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90315" y="4605020"/>
            <a:ext cx="480060" cy="480060"/>
          </a:xfrm>
          <a:prstGeom prst="rect">
            <a:avLst/>
          </a:prstGeom>
        </p:spPr>
      </p:pic>
      <p:pic>
        <p:nvPicPr>
          <p:cNvPr id="45" name="图片 44" descr="心脏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75655" y="2731135"/>
            <a:ext cx="537845" cy="537845"/>
          </a:xfrm>
          <a:prstGeom prst="rect">
            <a:avLst/>
          </a:prstGeom>
        </p:spPr>
      </p:pic>
      <p:pic>
        <p:nvPicPr>
          <p:cNvPr id="49" name="图片 48" descr="6-医疗-化验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640000">
            <a:off x="1717040" y="2743200"/>
            <a:ext cx="462915" cy="462915"/>
          </a:xfrm>
          <a:prstGeom prst="rect">
            <a:avLst/>
          </a:prstGeom>
        </p:spPr>
      </p:pic>
      <p:pic>
        <p:nvPicPr>
          <p:cNvPr id="53" name="图片 52" descr="6-医疗-神经元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34325" y="4605020"/>
            <a:ext cx="508000" cy="508000"/>
          </a:xfrm>
          <a:prstGeom prst="rect">
            <a:avLst/>
          </a:prstGeom>
        </p:spPr>
      </p:pic>
      <p:pic>
        <p:nvPicPr>
          <p:cNvPr id="54" name="图片 53" descr="医疗相关图标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013315" y="2713990"/>
            <a:ext cx="451485" cy="451485"/>
          </a:xfrm>
          <a:prstGeom prst="rect">
            <a:avLst/>
          </a:prstGeom>
        </p:spPr>
      </p:pic>
      <p:sp>
        <p:nvSpPr>
          <p:cNvPr id="56" name="矩形 55"/>
          <p:cNvSpPr/>
          <p:nvPr>
            <p:custDataLst>
              <p:tags r:id="rId25"/>
            </p:custDataLst>
          </p:nvPr>
        </p:nvSpPr>
        <p:spPr>
          <a:xfrm>
            <a:off x="3199130" y="2045970"/>
            <a:ext cx="1641475" cy="13531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59" name="矩形 58"/>
          <p:cNvSpPr/>
          <p:nvPr>
            <p:custDataLst>
              <p:tags r:id="rId26"/>
            </p:custDataLst>
          </p:nvPr>
        </p:nvSpPr>
        <p:spPr>
          <a:xfrm>
            <a:off x="5285105" y="4206240"/>
            <a:ext cx="1641475" cy="13531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60" name="矩形 59"/>
          <p:cNvSpPr/>
          <p:nvPr>
            <p:custDataLst>
              <p:tags r:id="rId27"/>
            </p:custDataLst>
          </p:nvPr>
        </p:nvSpPr>
        <p:spPr>
          <a:xfrm>
            <a:off x="9453245" y="4120515"/>
            <a:ext cx="1641475" cy="13531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63" name="矩形 62"/>
          <p:cNvSpPr/>
          <p:nvPr>
            <p:custDataLst>
              <p:tags r:id="rId28"/>
            </p:custDataLst>
          </p:nvPr>
        </p:nvSpPr>
        <p:spPr>
          <a:xfrm>
            <a:off x="7351395" y="2045970"/>
            <a:ext cx="1641475" cy="13531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pic>
        <p:nvPicPr>
          <p:cNvPr id="4" name="图片 3" descr="35周年白色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  <p:custDataLst>
      <p:tags r:id="rId3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ChangeAspect="1"/>
          </p:cNvPicPr>
          <p:nvPr/>
        </p:nvPicPr>
        <p:blipFill>
          <a:blip r:embed="rId1"/>
          <a:srcRect t="5864" b="2195"/>
          <a:stretch>
            <a:fillRect/>
          </a:stretch>
        </p:blipFill>
        <p:spPr>
          <a:xfrm>
            <a:off x="0" y="0"/>
            <a:ext cx="12233275" cy="843216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0" y="-635"/>
            <a:ext cx="12233275" cy="8432165"/>
          </a:xfrm>
          <a:prstGeom prst="rect">
            <a:avLst/>
          </a:prstGeom>
          <a:solidFill>
            <a:srgbClr val="FFD9E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 rot="6369487">
            <a:off x="-8257285" y="330813"/>
            <a:ext cx="11356344" cy="11630396"/>
            <a:chOff x="19621500" y="601900"/>
            <a:chExt cx="7810500" cy="7810501"/>
          </a:xfrm>
          <a:solidFill>
            <a:srgbClr val="FFD9E4">
              <a:alpha val="70000"/>
            </a:srgbClr>
          </a:solidFill>
        </p:grpSpPr>
        <p:sp>
          <p:nvSpPr>
            <p:cNvPr id="35" name="任意多边形: 形状 34"/>
            <p:cNvSpPr/>
            <p:nvPr/>
          </p:nvSpPr>
          <p:spPr>
            <a:xfrm>
              <a:off x="19621500" y="601900"/>
              <a:ext cx="4267200" cy="3932000"/>
            </a:xfrm>
            <a:custGeom>
              <a:avLst/>
              <a:gdLst>
                <a:gd name="connsiteX0" fmla="*/ 3905250 w 4267200"/>
                <a:gd name="connsiteY0" fmla="*/ 0 h 3932000"/>
                <a:gd name="connsiteX1" fmla="*/ 4106214 w 4267200"/>
                <a:gd name="connsiteY1" fmla="*/ 5081 h 3932000"/>
                <a:gd name="connsiteX2" fmla="*/ 4266962 w 4267200"/>
                <a:gd name="connsiteY2" fmla="*/ 17305 h 3932000"/>
                <a:gd name="connsiteX3" fmla="*/ 4267200 w 4267200"/>
                <a:gd name="connsiteY3" fmla="*/ 26750 h 3932000"/>
                <a:gd name="connsiteX4" fmla="*/ 361950 w 4267200"/>
                <a:gd name="connsiteY4" fmla="*/ 3932000 h 3932000"/>
                <a:gd name="connsiteX5" fmla="*/ 160986 w 4267200"/>
                <a:gd name="connsiteY5" fmla="*/ 3926919 h 3932000"/>
                <a:gd name="connsiteX6" fmla="*/ 238 w 4267200"/>
                <a:gd name="connsiteY6" fmla="*/ 3914696 h 3932000"/>
                <a:gd name="connsiteX7" fmla="*/ 0 w 4267200"/>
                <a:gd name="connsiteY7" fmla="*/ 3905250 h 3932000"/>
                <a:gd name="connsiteX8" fmla="*/ 3905250 w 4267200"/>
                <a:gd name="connsiteY8" fmla="*/ 0 h 39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3932000">
                  <a:moveTo>
                    <a:pt x="3905250" y="0"/>
                  </a:moveTo>
                  <a:cubicBezTo>
                    <a:pt x="3972650" y="0"/>
                    <a:pt x="4039652" y="1707"/>
                    <a:pt x="4106214" y="5081"/>
                  </a:cubicBezTo>
                  <a:lnTo>
                    <a:pt x="4266962" y="17305"/>
                  </a:lnTo>
                  <a:lnTo>
                    <a:pt x="4267200" y="26750"/>
                  </a:lnTo>
                  <a:cubicBezTo>
                    <a:pt x="4267200" y="2183560"/>
                    <a:pt x="2518760" y="3932000"/>
                    <a:pt x="361950" y="3932000"/>
                  </a:cubicBezTo>
                  <a:cubicBezTo>
                    <a:pt x="294550" y="3932000"/>
                    <a:pt x="227548" y="3930293"/>
                    <a:pt x="160986" y="3926919"/>
                  </a:cubicBezTo>
                  <a:lnTo>
                    <a:pt x="238" y="3914696"/>
                  </a:lnTo>
                  <a:lnTo>
                    <a:pt x="0" y="3905250"/>
                  </a:lnTo>
                  <a:cubicBezTo>
                    <a:pt x="0" y="1748440"/>
                    <a:pt x="1748440" y="0"/>
                    <a:pt x="3905250" y="0"/>
                  </a:cubicBezTo>
                  <a:close/>
                </a:path>
              </a:pathLst>
            </a:custGeom>
            <a:gradFill>
              <a:gsLst>
                <a:gs pos="20000">
                  <a:schemeClr val="bg1">
                    <a:alpha val="70000"/>
                  </a:schemeClr>
                </a:gs>
                <a:gs pos="100000">
                  <a:srgbClr val="FFD9E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9621738" y="619206"/>
              <a:ext cx="7810262" cy="7793195"/>
            </a:xfrm>
            <a:custGeom>
              <a:avLst/>
              <a:gdLst>
                <a:gd name="connsiteX0" fmla="*/ 4266724 w 7810262"/>
                <a:gd name="connsiteY0" fmla="*/ 0 h 7793195"/>
                <a:gd name="connsiteX1" fmla="*/ 4304302 w 7810262"/>
                <a:gd name="connsiteY1" fmla="*/ 2857 h 7793195"/>
                <a:gd name="connsiteX2" fmla="*/ 7810262 w 7810262"/>
                <a:gd name="connsiteY2" fmla="*/ 3887945 h 7793195"/>
                <a:gd name="connsiteX3" fmla="*/ 3905012 w 7810262"/>
                <a:gd name="connsiteY3" fmla="*/ 7793195 h 7793195"/>
                <a:gd name="connsiteX4" fmla="*/ 4842 w 7810262"/>
                <a:gd name="connsiteY4" fmla="*/ 4088909 h 7793195"/>
                <a:gd name="connsiteX5" fmla="*/ 0 w 7810262"/>
                <a:gd name="connsiteY5" fmla="*/ 3897391 h 7793195"/>
                <a:gd name="connsiteX6" fmla="*/ 160748 w 7810262"/>
                <a:gd name="connsiteY6" fmla="*/ 3909614 h 7793195"/>
                <a:gd name="connsiteX7" fmla="*/ 361712 w 7810262"/>
                <a:gd name="connsiteY7" fmla="*/ 3914695 h 7793195"/>
                <a:gd name="connsiteX8" fmla="*/ 4266962 w 7810262"/>
                <a:gd name="connsiteY8" fmla="*/ 9445 h 7793195"/>
                <a:gd name="connsiteX9" fmla="*/ 4266724 w 7810262"/>
                <a:gd name="connsiteY9" fmla="*/ 0 h 779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10262" h="7793195">
                  <a:moveTo>
                    <a:pt x="4266724" y="0"/>
                  </a:moveTo>
                  <a:lnTo>
                    <a:pt x="4304302" y="2857"/>
                  </a:lnTo>
                  <a:cubicBezTo>
                    <a:pt x="6273548" y="202845"/>
                    <a:pt x="7810262" y="1865936"/>
                    <a:pt x="7810262" y="3887945"/>
                  </a:cubicBezTo>
                  <a:cubicBezTo>
                    <a:pt x="7810262" y="6044755"/>
                    <a:pt x="6061822" y="7793195"/>
                    <a:pt x="3905012" y="7793195"/>
                  </a:cubicBezTo>
                  <a:cubicBezTo>
                    <a:pt x="1815602" y="7793195"/>
                    <a:pt x="109438" y="6152325"/>
                    <a:pt x="4842" y="4088909"/>
                  </a:cubicBezTo>
                  <a:lnTo>
                    <a:pt x="0" y="3897391"/>
                  </a:lnTo>
                  <a:lnTo>
                    <a:pt x="160748" y="3909614"/>
                  </a:lnTo>
                  <a:cubicBezTo>
                    <a:pt x="227310" y="3912988"/>
                    <a:pt x="294312" y="3914695"/>
                    <a:pt x="361712" y="3914695"/>
                  </a:cubicBezTo>
                  <a:cubicBezTo>
                    <a:pt x="2518522" y="3914695"/>
                    <a:pt x="4266962" y="2166255"/>
                    <a:pt x="4266962" y="9445"/>
                  </a:cubicBezTo>
                  <a:lnTo>
                    <a:pt x="4266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 rot="5960637" flipH="1" flipV="1">
            <a:off x="7790851" y="-4597365"/>
            <a:ext cx="11771624" cy="12854775"/>
            <a:chOff x="19621500" y="601900"/>
            <a:chExt cx="7810500" cy="7810501"/>
          </a:xfrm>
          <a:solidFill>
            <a:srgbClr val="FFD9E4">
              <a:alpha val="70000"/>
            </a:srgbClr>
          </a:solidFill>
        </p:grpSpPr>
        <p:sp>
          <p:nvSpPr>
            <p:cNvPr id="4" name="任意多边形: 形状 3"/>
            <p:cNvSpPr/>
            <p:nvPr/>
          </p:nvSpPr>
          <p:spPr>
            <a:xfrm>
              <a:off x="19621500" y="601900"/>
              <a:ext cx="4267200" cy="3932000"/>
            </a:xfrm>
            <a:custGeom>
              <a:avLst/>
              <a:gdLst>
                <a:gd name="connsiteX0" fmla="*/ 3905250 w 4267200"/>
                <a:gd name="connsiteY0" fmla="*/ 0 h 3932000"/>
                <a:gd name="connsiteX1" fmla="*/ 4106214 w 4267200"/>
                <a:gd name="connsiteY1" fmla="*/ 5081 h 3932000"/>
                <a:gd name="connsiteX2" fmla="*/ 4266962 w 4267200"/>
                <a:gd name="connsiteY2" fmla="*/ 17305 h 3932000"/>
                <a:gd name="connsiteX3" fmla="*/ 4267200 w 4267200"/>
                <a:gd name="connsiteY3" fmla="*/ 26750 h 3932000"/>
                <a:gd name="connsiteX4" fmla="*/ 361950 w 4267200"/>
                <a:gd name="connsiteY4" fmla="*/ 3932000 h 3932000"/>
                <a:gd name="connsiteX5" fmla="*/ 160986 w 4267200"/>
                <a:gd name="connsiteY5" fmla="*/ 3926919 h 3932000"/>
                <a:gd name="connsiteX6" fmla="*/ 238 w 4267200"/>
                <a:gd name="connsiteY6" fmla="*/ 3914696 h 3932000"/>
                <a:gd name="connsiteX7" fmla="*/ 0 w 4267200"/>
                <a:gd name="connsiteY7" fmla="*/ 3905250 h 3932000"/>
                <a:gd name="connsiteX8" fmla="*/ 3905250 w 4267200"/>
                <a:gd name="connsiteY8" fmla="*/ 0 h 39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3932000">
                  <a:moveTo>
                    <a:pt x="3905250" y="0"/>
                  </a:moveTo>
                  <a:cubicBezTo>
                    <a:pt x="3972650" y="0"/>
                    <a:pt x="4039652" y="1707"/>
                    <a:pt x="4106214" y="5081"/>
                  </a:cubicBezTo>
                  <a:lnTo>
                    <a:pt x="4266962" y="17305"/>
                  </a:lnTo>
                  <a:lnTo>
                    <a:pt x="4267200" y="26750"/>
                  </a:lnTo>
                  <a:cubicBezTo>
                    <a:pt x="4267200" y="2183560"/>
                    <a:pt x="2518760" y="3932000"/>
                    <a:pt x="361950" y="3932000"/>
                  </a:cubicBezTo>
                  <a:cubicBezTo>
                    <a:pt x="294550" y="3932000"/>
                    <a:pt x="227548" y="3930293"/>
                    <a:pt x="160986" y="3926919"/>
                  </a:cubicBezTo>
                  <a:lnTo>
                    <a:pt x="238" y="3914696"/>
                  </a:lnTo>
                  <a:lnTo>
                    <a:pt x="0" y="3905250"/>
                  </a:lnTo>
                  <a:cubicBezTo>
                    <a:pt x="0" y="1748440"/>
                    <a:pt x="1748440" y="0"/>
                    <a:pt x="39052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9621738" y="619206"/>
              <a:ext cx="7810262" cy="7793195"/>
            </a:xfrm>
            <a:custGeom>
              <a:avLst/>
              <a:gdLst>
                <a:gd name="connsiteX0" fmla="*/ 4266724 w 7810262"/>
                <a:gd name="connsiteY0" fmla="*/ 0 h 7793195"/>
                <a:gd name="connsiteX1" fmla="*/ 4304302 w 7810262"/>
                <a:gd name="connsiteY1" fmla="*/ 2857 h 7793195"/>
                <a:gd name="connsiteX2" fmla="*/ 7810262 w 7810262"/>
                <a:gd name="connsiteY2" fmla="*/ 3887945 h 7793195"/>
                <a:gd name="connsiteX3" fmla="*/ 3905012 w 7810262"/>
                <a:gd name="connsiteY3" fmla="*/ 7793195 h 7793195"/>
                <a:gd name="connsiteX4" fmla="*/ 4842 w 7810262"/>
                <a:gd name="connsiteY4" fmla="*/ 4088909 h 7793195"/>
                <a:gd name="connsiteX5" fmla="*/ 0 w 7810262"/>
                <a:gd name="connsiteY5" fmla="*/ 3897391 h 7793195"/>
                <a:gd name="connsiteX6" fmla="*/ 160748 w 7810262"/>
                <a:gd name="connsiteY6" fmla="*/ 3909614 h 7793195"/>
                <a:gd name="connsiteX7" fmla="*/ 361712 w 7810262"/>
                <a:gd name="connsiteY7" fmla="*/ 3914695 h 7793195"/>
                <a:gd name="connsiteX8" fmla="*/ 4266962 w 7810262"/>
                <a:gd name="connsiteY8" fmla="*/ 9445 h 7793195"/>
                <a:gd name="connsiteX9" fmla="*/ 4266724 w 7810262"/>
                <a:gd name="connsiteY9" fmla="*/ 0 h 779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10262" h="7793195">
                  <a:moveTo>
                    <a:pt x="4266724" y="0"/>
                  </a:moveTo>
                  <a:lnTo>
                    <a:pt x="4304302" y="2857"/>
                  </a:lnTo>
                  <a:cubicBezTo>
                    <a:pt x="6273548" y="202845"/>
                    <a:pt x="7810262" y="1865936"/>
                    <a:pt x="7810262" y="3887945"/>
                  </a:cubicBezTo>
                  <a:cubicBezTo>
                    <a:pt x="7810262" y="6044755"/>
                    <a:pt x="6061822" y="7793195"/>
                    <a:pt x="3905012" y="7793195"/>
                  </a:cubicBezTo>
                  <a:cubicBezTo>
                    <a:pt x="1815602" y="7793195"/>
                    <a:pt x="109438" y="6152325"/>
                    <a:pt x="4842" y="4088909"/>
                  </a:cubicBezTo>
                  <a:lnTo>
                    <a:pt x="0" y="3897391"/>
                  </a:lnTo>
                  <a:lnTo>
                    <a:pt x="160748" y="3909614"/>
                  </a:lnTo>
                  <a:cubicBezTo>
                    <a:pt x="227310" y="3912988"/>
                    <a:pt x="294312" y="3914695"/>
                    <a:pt x="361712" y="3914695"/>
                  </a:cubicBezTo>
                  <a:cubicBezTo>
                    <a:pt x="2518522" y="3914695"/>
                    <a:pt x="4266962" y="2166255"/>
                    <a:pt x="4266962" y="9445"/>
                  </a:cubicBezTo>
                  <a:lnTo>
                    <a:pt x="4266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97330" y="2380614"/>
            <a:ext cx="9188245" cy="3657601"/>
            <a:chOff x="2358" y="2733"/>
            <a:chExt cx="14470" cy="5760"/>
          </a:xfrm>
        </p:grpSpPr>
        <p:sp>
          <p:nvSpPr>
            <p:cNvPr id="13" name="Rectangle 19"/>
            <p:cNvSpPr/>
            <p:nvPr/>
          </p:nvSpPr>
          <p:spPr>
            <a:xfrm>
              <a:off x="2358" y="2733"/>
              <a:ext cx="14470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6350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11526" y="2733"/>
              <a:ext cx="5302" cy="5760"/>
            </a:xfrm>
            <a:custGeom>
              <a:avLst/>
              <a:gdLst>
                <a:gd name="connsiteX0" fmla="*/ 0 w 3366732"/>
                <a:gd name="connsiteY0" fmla="*/ 0 h 3657600"/>
                <a:gd name="connsiteX1" fmla="*/ 3366732 w 3366732"/>
                <a:gd name="connsiteY1" fmla="*/ 0 h 3657600"/>
                <a:gd name="connsiteX2" fmla="*/ 3366732 w 3366732"/>
                <a:gd name="connsiteY2" fmla="*/ 3657600 h 3657600"/>
                <a:gd name="connsiteX3" fmla="*/ 1984225 w 3366732"/>
                <a:gd name="connsiteY3" fmla="*/ 3657600 h 3657600"/>
                <a:gd name="connsiteX4" fmla="*/ 1808153 w 3366732"/>
                <a:gd name="connsiteY4" fmla="*/ 3496735 h 3657600"/>
                <a:gd name="connsiteX5" fmla="*/ 27362 w 3366732"/>
                <a:gd name="connsiteY5" fmla="*/ 197580 h 3657600"/>
                <a:gd name="connsiteX6" fmla="*/ 0 w 3366732"/>
                <a:gd name="connsiteY6" fmla="*/ 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6732" h="3657600">
                  <a:moveTo>
                    <a:pt x="0" y="0"/>
                  </a:moveTo>
                  <a:lnTo>
                    <a:pt x="3366732" y="0"/>
                  </a:lnTo>
                  <a:lnTo>
                    <a:pt x="3366732" y="3657600"/>
                  </a:lnTo>
                  <a:lnTo>
                    <a:pt x="1984225" y="3657600"/>
                  </a:lnTo>
                  <a:lnTo>
                    <a:pt x="1808153" y="3496735"/>
                  </a:lnTo>
                  <a:cubicBezTo>
                    <a:pt x="869257" y="2597973"/>
                    <a:pt x="234351" y="1445713"/>
                    <a:pt x="27362" y="1975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AFD2">
                <a:alpha val="85000"/>
              </a:srgbClr>
            </a:solidFill>
            <a:ln>
              <a:noFill/>
            </a:ln>
            <a:effectLst>
              <a:outerShdw blurRad="1270000" dist="6350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4" name="TextBox 25"/>
            <p:cNvSpPr txBox="1"/>
            <p:nvPr/>
          </p:nvSpPr>
          <p:spPr>
            <a:xfrm>
              <a:off x="2961" y="3358"/>
              <a:ext cx="7441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6" name="TextBox 26"/>
            <p:cNvSpPr txBox="1"/>
            <p:nvPr/>
          </p:nvSpPr>
          <p:spPr>
            <a:xfrm>
              <a:off x="2961" y="5556"/>
              <a:ext cx="6906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1" name="TextBox 22"/>
            <p:cNvSpPr txBox="1"/>
            <p:nvPr/>
          </p:nvSpPr>
          <p:spPr>
            <a:xfrm>
              <a:off x="11837" y="3540"/>
              <a:ext cx="4645" cy="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04</a:t>
              </a:r>
              <a:endParaRPr lang="en-US" sz="16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6" name="TextBox 27"/>
          <p:cNvSpPr txBox="1"/>
          <p:nvPr>
            <p:custDataLst>
              <p:tags r:id="rId2"/>
            </p:custDataLst>
          </p:nvPr>
        </p:nvSpPr>
        <p:spPr>
          <a:xfrm>
            <a:off x="1880007" y="4511662"/>
            <a:ext cx="4987290" cy="1160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pic>
        <p:nvPicPr>
          <p:cNvPr id="8" name="图片 7" descr="35周年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" name="椭圆 30"/>
          <p:cNvSpPr/>
          <p:nvPr>
            <p:custDataLst>
              <p:tags r:id="rId1"/>
            </p:custDataLst>
          </p:nvPr>
        </p:nvSpPr>
        <p:spPr>
          <a:xfrm>
            <a:off x="-960755" y="-1524000"/>
            <a:ext cx="8395335" cy="8382000"/>
          </a:xfrm>
          <a:prstGeom prst="ellipse">
            <a:avLst/>
          </a:prstGeom>
          <a:gradFill>
            <a:gsLst>
              <a:gs pos="0">
                <a:srgbClr val="FFD9E4">
                  <a:alpha val="50000"/>
                </a:srgbClr>
              </a:gs>
              <a:gs pos="100000">
                <a:schemeClr val="bg1">
                  <a:lumMod val="95000"/>
                  <a:alpha val="55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66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7316" t="5649" r="42996" b="6565"/>
          <a:stretch>
            <a:fillRect/>
          </a:stretch>
        </p:blipFill>
        <p:spPr>
          <a:xfrm>
            <a:off x="9082405" y="1816735"/>
            <a:ext cx="3100070" cy="4572000"/>
          </a:xfrm>
          <a:prstGeom prst="rect">
            <a:avLst/>
          </a:prstGeom>
        </p:spPr>
      </p:pic>
      <p:pic>
        <p:nvPicPr>
          <p:cNvPr id="4" name="图片 3" descr="68-1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13781" t="6479" r="44876" b="594"/>
          <a:stretch>
            <a:fillRect/>
          </a:stretch>
        </p:blipFill>
        <p:spPr>
          <a:xfrm>
            <a:off x="5790565" y="1816735"/>
            <a:ext cx="3049905" cy="4572000"/>
          </a:xfrm>
          <a:prstGeom prst="rect">
            <a:avLst/>
          </a:prstGeom>
        </p:spPr>
      </p:pic>
      <p:sp>
        <p:nvSpPr>
          <p:cNvPr id="45" name="Rectangle 44"/>
          <p:cNvSpPr/>
          <p:nvPr>
            <p:custDataLst>
              <p:tags r:id="rId6"/>
            </p:custDataLst>
          </p:nvPr>
        </p:nvSpPr>
        <p:spPr>
          <a:xfrm>
            <a:off x="1794539" y="2346719"/>
            <a:ext cx="3106994" cy="3512524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outerShdw blurRad="114300" dist="635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en-US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4" name="Rectangle 43"/>
          <p:cNvSpPr/>
          <p:nvPr>
            <p:custDataLst>
              <p:tags r:id="rId7"/>
            </p:custDataLst>
          </p:nvPr>
        </p:nvSpPr>
        <p:spPr>
          <a:xfrm>
            <a:off x="2105434" y="2045794"/>
            <a:ext cx="3106994" cy="411437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114300" dist="635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en-US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>
          <a:xfrm>
            <a:off x="2442517" y="1816981"/>
            <a:ext cx="3106994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635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en-US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675916" y="6038642"/>
            <a:ext cx="543689" cy="66581"/>
            <a:chOff x="4681631" y="5357287"/>
            <a:chExt cx="543689" cy="66581"/>
          </a:xfrm>
          <a:solidFill>
            <a:schemeClr val="bg1">
              <a:lumMod val="85000"/>
            </a:schemeClr>
          </a:solidFill>
        </p:grpSpPr>
        <p:sp>
          <p:nvSpPr>
            <p:cNvPr id="26" name="Oval 25"/>
            <p:cNvSpPr/>
            <p:nvPr>
              <p:custDataLst>
                <p:tags r:id="rId9"/>
              </p:custDataLst>
            </p:nvPr>
          </p:nvSpPr>
          <p:spPr>
            <a:xfrm>
              <a:off x="5158739" y="5357287"/>
              <a:ext cx="66581" cy="665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7" name="Oval 26"/>
            <p:cNvSpPr/>
            <p:nvPr>
              <p:custDataLst>
                <p:tags r:id="rId10"/>
              </p:custDataLst>
            </p:nvPr>
          </p:nvSpPr>
          <p:spPr>
            <a:xfrm>
              <a:off x="4999703" y="5357287"/>
              <a:ext cx="66581" cy="6658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8" name="Oval 27"/>
            <p:cNvSpPr/>
            <p:nvPr>
              <p:custDataLst>
                <p:tags r:id="rId11"/>
              </p:custDataLst>
            </p:nvPr>
          </p:nvSpPr>
          <p:spPr>
            <a:xfrm>
              <a:off x="4840667" y="5357287"/>
              <a:ext cx="66581" cy="665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9" name="Oval 28"/>
            <p:cNvSpPr/>
            <p:nvPr>
              <p:custDataLst>
                <p:tags r:id="rId12"/>
              </p:custDataLst>
            </p:nvPr>
          </p:nvSpPr>
          <p:spPr>
            <a:xfrm>
              <a:off x="4681631" y="5357287"/>
              <a:ext cx="66581" cy="665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5883" y="762239"/>
            <a:ext cx="2316480" cy="737870"/>
            <a:chOff x="6141009" y="2307052"/>
            <a:chExt cx="2316480" cy="737870"/>
          </a:xfrm>
        </p:grpSpPr>
        <p:sp>
          <p:nvSpPr>
            <p:cNvPr id="12" name="文本框 11"/>
            <p:cNvSpPr txBox="1"/>
            <p:nvPr>
              <p:custDataLst>
                <p:tags r:id="rId13"/>
              </p:custDataLst>
            </p:nvPr>
          </p:nvSpPr>
          <p:spPr>
            <a:xfrm>
              <a:off x="6141009" y="2307052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14"/>
              </p:custDataLst>
            </p:nvPr>
          </p:nvSpPr>
          <p:spPr>
            <a:xfrm>
              <a:off x="6141009" y="2738217"/>
              <a:ext cx="2316480" cy="3067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17" name="矩形 16"/>
          <p:cNvSpPr/>
          <p:nvPr>
            <p:custDataLst>
              <p:tags r:id="rId15"/>
            </p:custDataLst>
          </p:nvPr>
        </p:nvSpPr>
        <p:spPr>
          <a:xfrm>
            <a:off x="5784850" y="1816100"/>
            <a:ext cx="3061970" cy="4572635"/>
          </a:xfrm>
          <a:prstGeom prst="rect">
            <a:avLst/>
          </a:prstGeom>
          <a:solidFill>
            <a:srgbClr val="FFD9E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9" name="矩形 18"/>
          <p:cNvSpPr/>
          <p:nvPr>
            <p:custDataLst>
              <p:tags r:id="rId16"/>
            </p:custDataLst>
          </p:nvPr>
        </p:nvSpPr>
        <p:spPr>
          <a:xfrm>
            <a:off x="9074785" y="1816100"/>
            <a:ext cx="3111500" cy="4572635"/>
          </a:xfrm>
          <a:prstGeom prst="rect">
            <a:avLst/>
          </a:prstGeom>
          <a:solidFill>
            <a:srgbClr val="FFD9E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15" name="Group 1"/>
          <p:cNvGrpSpPr/>
          <p:nvPr/>
        </p:nvGrpSpPr>
        <p:grpSpPr>
          <a:xfrm>
            <a:off x="2662982" y="2095378"/>
            <a:ext cx="2759075" cy="3742690"/>
            <a:chOff x="3753277" y="2427483"/>
            <a:chExt cx="2759075" cy="3742690"/>
          </a:xfrm>
        </p:grpSpPr>
        <p:sp>
          <p:nvSpPr>
            <p:cNvPr id="50" name="TextBox 49"/>
            <p:cNvSpPr txBox="1"/>
            <p:nvPr>
              <p:custDataLst>
                <p:tags r:id="rId17"/>
              </p:custDataLst>
            </p:nvPr>
          </p:nvSpPr>
          <p:spPr>
            <a:xfrm>
              <a:off x="3771692" y="2427483"/>
              <a:ext cx="22199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1" name="TextBox 50"/>
            <p:cNvSpPr txBox="1"/>
            <p:nvPr>
              <p:custDataLst>
                <p:tags r:id="rId18"/>
              </p:custDataLst>
            </p:nvPr>
          </p:nvSpPr>
          <p:spPr>
            <a:xfrm>
              <a:off x="3753277" y="2996443"/>
              <a:ext cx="2759075" cy="3173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3" name="椭圆 22"/>
          <p:cNvSpPr/>
          <p:nvPr>
            <p:custDataLst>
              <p:tags r:id="rId19"/>
            </p:custDataLst>
          </p:nvPr>
        </p:nvSpPr>
        <p:spPr>
          <a:xfrm>
            <a:off x="10692765" y="1193165"/>
            <a:ext cx="1180465" cy="1153795"/>
          </a:xfrm>
          <a:prstGeom prst="ellipse">
            <a:avLst/>
          </a:prstGeom>
          <a:gradFill>
            <a:gsLst>
              <a:gs pos="0">
                <a:srgbClr val="FFD9E4">
                  <a:alpha val="50000"/>
                </a:srgbClr>
              </a:gs>
              <a:gs pos="100000">
                <a:schemeClr val="bg1">
                  <a:lumMod val="95000"/>
                  <a:alpha val="9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20"/>
            </p:custDataLst>
          </p:nvPr>
        </p:nvSpPr>
        <p:spPr>
          <a:xfrm>
            <a:off x="9893300" y="1471295"/>
            <a:ext cx="619125" cy="624205"/>
          </a:xfrm>
          <a:prstGeom prst="ellipse">
            <a:avLst/>
          </a:prstGeom>
          <a:gradFill>
            <a:gsLst>
              <a:gs pos="0">
                <a:srgbClr val="FFD9E4">
                  <a:alpha val="50000"/>
                </a:srgbClr>
              </a:gs>
              <a:gs pos="100000">
                <a:schemeClr val="bg1">
                  <a:lumMod val="95000"/>
                  <a:alpha val="9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29"/>
          <p:cNvSpPr/>
          <p:nvPr>
            <p:custDataLst>
              <p:tags r:id="rId21"/>
            </p:custDataLst>
          </p:nvPr>
        </p:nvSpPr>
        <p:spPr>
          <a:xfrm>
            <a:off x="9411335" y="1610995"/>
            <a:ext cx="301625" cy="344805"/>
          </a:xfrm>
          <a:prstGeom prst="ellipse">
            <a:avLst/>
          </a:prstGeom>
          <a:gradFill>
            <a:gsLst>
              <a:gs pos="0">
                <a:srgbClr val="FFD9E4">
                  <a:alpha val="50000"/>
                </a:srgbClr>
              </a:gs>
              <a:gs pos="100000">
                <a:schemeClr val="bg1">
                  <a:lumMod val="95000"/>
                  <a:alpha val="9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>
            <p:custDataLst>
              <p:tags r:id="rId22"/>
            </p:custDataLst>
          </p:nvPr>
        </p:nvSpPr>
        <p:spPr>
          <a:xfrm>
            <a:off x="10889615" y="1460500"/>
            <a:ext cx="807720" cy="66548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pic>
        <p:nvPicPr>
          <p:cNvPr id="2" name="图片 1" descr="35周年白色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5" y="3313430"/>
            <a:ext cx="12190730" cy="2733675"/>
          </a:xfrm>
          <a:prstGeom prst="rect">
            <a:avLst/>
          </a:prstGeom>
          <a:solidFill>
            <a:srgbClr val="FFD9E4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4" name="Freeform: Shape 33"/>
          <p:cNvSpPr/>
          <p:nvPr/>
        </p:nvSpPr>
        <p:spPr>
          <a:xfrm>
            <a:off x="10160635" y="-451485"/>
            <a:ext cx="2467610" cy="2368550"/>
          </a:xfrm>
          <a:custGeom>
            <a:avLst/>
            <a:gdLst>
              <a:gd name="connsiteX0" fmla="*/ 4659977 w 4894762"/>
              <a:gd name="connsiteY0" fmla="*/ 3491024 h 4896466"/>
              <a:gd name="connsiteX1" fmla="*/ 4600155 w 4894762"/>
              <a:gd name="connsiteY1" fmla="*/ 3615207 h 4896466"/>
              <a:gd name="connsiteX2" fmla="*/ 3175440 w 4894762"/>
              <a:gd name="connsiteY2" fmla="*/ 4786399 h 4896466"/>
              <a:gd name="connsiteX3" fmla="*/ 3126507 w 4894762"/>
              <a:gd name="connsiteY3" fmla="*/ 4798981 h 4896466"/>
              <a:gd name="connsiteX4" fmla="*/ 4884212 w 4894762"/>
              <a:gd name="connsiteY4" fmla="*/ 2674618 h 4896466"/>
              <a:gd name="connsiteX5" fmla="*/ 4883003 w 4894762"/>
              <a:gd name="connsiteY5" fmla="*/ 2698551 h 4896466"/>
              <a:gd name="connsiteX6" fmla="*/ 4845904 w 4894762"/>
              <a:gd name="connsiteY6" fmla="*/ 2941638 h 4896466"/>
              <a:gd name="connsiteX7" fmla="*/ 4794531 w 4894762"/>
              <a:gd name="connsiteY7" fmla="*/ 3141433 h 4896466"/>
              <a:gd name="connsiteX8" fmla="*/ 2763488 w 4894762"/>
              <a:gd name="connsiteY8" fmla="*/ 4873790 h 4896466"/>
              <a:gd name="connsiteX9" fmla="*/ 2697728 w 4894762"/>
              <a:gd name="connsiteY9" fmla="*/ 4883826 h 4896466"/>
              <a:gd name="connsiteX10" fmla="*/ 2447410 w 4894762"/>
              <a:gd name="connsiteY10" fmla="*/ 4896466 h 4896466"/>
              <a:gd name="connsiteX11" fmla="*/ 2288679 w 4894762"/>
              <a:gd name="connsiteY11" fmla="*/ 4888451 h 4896466"/>
              <a:gd name="connsiteX12" fmla="*/ 4863096 w 4894762"/>
              <a:gd name="connsiteY12" fmla="*/ 2067481 h 4896466"/>
              <a:gd name="connsiteX13" fmla="*/ 4883003 w 4894762"/>
              <a:gd name="connsiteY13" fmla="*/ 2197916 h 4896466"/>
              <a:gd name="connsiteX14" fmla="*/ 4894762 w 4894762"/>
              <a:gd name="connsiteY14" fmla="*/ 2430794 h 4896466"/>
              <a:gd name="connsiteX15" fmla="*/ 2045850 w 4894762"/>
              <a:gd name="connsiteY15" fmla="*/ 4860744 h 4896466"/>
              <a:gd name="connsiteX16" fmla="*/ 1954006 w 4894762"/>
              <a:gd name="connsiteY16" fmla="*/ 4846727 h 4896466"/>
              <a:gd name="connsiteX17" fmla="*/ 1719381 w 4894762"/>
              <a:gd name="connsiteY17" fmla="*/ 4786399 h 4896466"/>
              <a:gd name="connsiteX18" fmla="*/ 1688601 w 4894762"/>
              <a:gd name="connsiteY18" fmla="*/ 4775133 h 4896466"/>
              <a:gd name="connsiteX19" fmla="*/ 4726513 w 4894762"/>
              <a:gd name="connsiteY19" fmla="*/ 1558831 h 4896466"/>
              <a:gd name="connsiteX20" fmla="*/ 4785575 w 4894762"/>
              <a:gd name="connsiteY20" fmla="*/ 1720203 h 4896466"/>
              <a:gd name="connsiteX21" fmla="*/ 4823233 w 4894762"/>
              <a:gd name="connsiteY21" fmla="*/ 1866658 h 4896466"/>
              <a:gd name="connsiteX22" fmla="*/ 1495956 w 4894762"/>
              <a:gd name="connsiteY22" fmla="*/ 4704624 h 4896466"/>
              <a:gd name="connsiteX23" fmla="*/ 1494447 w 4894762"/>
              <a:gd name="connsiteY23" fmla="*/ 4704072 h 4896466"/>
              <a:gd name="connsiteX24" fmla="*/ 1280437 w 4894762"/>
              <a:gd name="connsiteY24" fmla="*/ 4600978 h 4896466"/>
              <a:gd name="connsiteX25" fmla="*/ 1210012 w 4894762"/>
              <a:gd name="connsiteY25" fmla="*/ 4558194 h 4896466"/>
              <a:gd name="connsiteX26" fmla="*/ 4504196 w 4894762"/>
              <a:gd name="connsiteY26" fmla="*/ 1123307 h 4896466"/>
              <a:gd name="connsiteX27" fmla="*/ 4600155 w 4894762"/>
              <a:gd name="connsiteY27" fmla="*/ 1281260 h 4896466"/>
              <a:gd name="connsiteX28" fmla="*/ 4651549 w 4894762"/>
              <a:gd name="connsiteY28" fmla="*/ 1387948 h 4896466"/>
              <a:gd name="connsiteX29" fmla="*/ 1051796 w 4894762"/>
              <a:gd name="connsiteY29" fmla="*/ 4458318 h 4896466"/>
              <a:gd name="connsiteX30" fmla="*/ 890107 w 4894762"/>
              <a:gd name="connsiteY30" fmla="*/ 4337409 h 4896466"/>
              <a:gd name="connsiteX31" fmla="*/ 815466 w 4894762"/>
              <a:gd name="connsiteY31" fmla="*/ 4269570 h 4896466"/>
              <a:gd name="connsiteX32" fmla="*/ 4208691 w 4894762"/>
              <a:gd name="connsiteY32" fmla="*/ 750209 h 4896466"/>
              <a:gd name="connsiteX33" fmla="*/ 4336586 w 4894762"/>
              <a:gd name="connsiteY33" fmla="*/ 890930 h 4896466"/>
              <a:gd name="connsiteX34" fmla="*/ 4400742 w 4894762"/>
              <a:gd name="connsiteY34" fmla="*/ 976724 h 4896466"/>
              <a:gd name="connsiteX35" fmla="*/ 685518 w 4894762"/>
              <a:gd name="connsiteY35" fmla="*/ 4145584 h 4896466"/>
              <a:gd name="connsiteX36" fmla="*/ 558235 w 4894762"/>
              <a:gd name="connsiteY36" fmla="*/ 4005537 h 4896466"/>
              <a:gd name="connsiteX37" fmla="*/ 493533 w 4894762"/>
              <a:gd name="connsiteY37" fmla="*/ 3919013 h 4896466"/>
              <a:gd name="connsiteX38" fmla="*/ 3842277 w 4894762"/>
              <a:gd name="connsiteY38" fmla="*/ 437590 h 4896466"/>
              <a:gd name="connsiteX39" fmla="*/ 4004714 w 4894762"/>
              <a:gd name="connsiteY39" fmla="*/ 559058 h 4896466"/>
              <a:gd name="connsiteX40" fmla="*/ 4078676 w 4894762"/>
              <a:gd name="connsiteY40" fmla="*/ 626279 h 4896466"/>
              <a:gd name="connsiteX41" fmla="*/ 390146 w 4894762"/>
              <a:gd name="connsiteY41" fmla="*/ 3772372 h 4896466"/>
              <a:gd name="connsiteX42" fmla="*/ 294666 w 4894762"/>
              <a:gd name="connsiteY42" fmla="*/ 3615207 h 4896466"/>
              <a:gd name="connsiteX43" fmla="*/ 242863 w 4894762"/>
              <a:gd name="connsiteY43" fmla="*/ 3507671 h 4896466"/>
              <a:gd name="connsiteX44" fmla="*/ 3397884 w 4894762"/>
              <a:gd name="connsiteY44" fmla="*/ 191483 h 4896466"/>
              <a:gd name="connsiteX45" fmla="*/ 3400373 w 4894762"/>
              <a:gd name="connsiteY45" fmla="*/ 192394 h 4896466"/>
              <a:gd name="connsiteX46" fmla="*/ 3614384 w 4894762"/>
              <a:gd name="connsiteY46" fmla="*/ 295489 h 4896466"/>
              <a:gd name="connsiteX47" fmla="*/ 3683990 w 4894762"/>
              <a:gd name="connsiteY47" fmla="*/ 337775 h 4896466"/>
              <a:gd name="connsiteX48" fmla="*/ 167974 w 4894762"/>
              <a:gd name="connsiteY48" fmla="*/ 3336723 h 4896466"/>
              <a:gd name="connsiteX49" fmla="*/ 109245 w 4894762"/>
              <a:gd name="connsiteY49" fmla="*/ 3176263 h 4896466"/>
              <a:gd name="connsiteX50" fmla="*/ 71336 w 4894762"/>
              <a:gd name="connsiteY50" fmla="*/ 3028828 h 4896466"/>
              <a:gd name="connsiteX51" fmla="*/ 1766305 w 4894762"/>
              <a:gd name="connsiteY51" fmla="*/ 98002 h 4896466"/>
              <a:gd name="connsiteX52" fmla="*/ 235822 w 4894762"/>
              <a:gd name="connsiteY52" fmla="*/ 1403412 h 4896466"/>
              <a:gd name="connsiteX53" fmla="*/ 294666 w 4894762"/>
              <a:gd name="connsiteY53" fmla="*/ 1281260 h 4896466"/>
              <a:gd name="connsiteX54" fmla="*/ 1719381 w 4894762"/>
              <a:gd name="connsiteY54" fmla="*/ 110068 h 4896466"/>
              <a:gd name="connsiteX55" fmla="*/ 2847780 w 4894762"/>
              <a:gd name="connsiteY55" fmla="*/ 35541 h 4896466"/>
              <a:gd name="connsiteX56" fmla="*/ 2940815 w 4894762"/>
              <a:gd name="connsiteY56" fmla="*/ 49740 h 4896466"/>
              <a:gd name="connsiteX57" fmla="*/ 3175440 w 4894762"/>
              <a:gd name="connsiteY57" fmla="*/ 110068 h 4896466"/>
              <a:gd name="connsiteX58" fmla="*/ 3205239 w 4894762"/>
              <a:gd name="connsiteY58" fmla="*/ 120974 h 4896466"/>
              <a:gd name="connsiteX59" fmla="*/ 31562 w 4894762"/>
              <a:gd name="connsiteY59" fmla="*/ 2827927 h 4896466"/>
              <a:gd name="connsiteX60" fmla="*/ 11817 w 4894762"/>
              <a:gd name="connsiteY60" fmla="*/ 2698551 h 4896466"/>
              <a:gd name="connsiteX61" fmla="*/ 0 w 4894762"/>
              <a:gd name="connsiteY61" fmla="*/ 2464525 h 4896466"/>
              <a:gd name="connsiteX62" fmla="*/ 2447410 w 4894762"/>
              <a:gd name="connsiteY62" fmla="*/ 0 h 4896466"/>
              <a:gd name="connsiteX63" fmla="*/ 2604819 w 4894762"/>
              <a:gd name="connsiteY63" fmla="*/ 7949 h 4896466"/>
              <a:gd name="connsiteX64" fmla="*/ 10672 w 4894762"/>
              <a:gd name="connsiteY64" fmla="*/ 2220599 h 4896466"/>
              <a:gd name="connsiteX65" fmla="*/ 11817 w 4894762"/>
              <a:gd name="connsiteY65" fmla="*/ 2197916 h 4896466"/>
              <a:gd name="connsiteX66" fmla="*/ 48917 w 4894762"/>
              <a:gd name="connsiteY66" fmla="*/ 1954829 h 4896466"/>
              <a:gd name="connsiteX67" fmla="*/ 100684 w 4894762"/>
              <a:gd name="connsiteY67" fmla="*/ 1753500 h 4896466"/>
              <a:gd name="connsiteX68" fmla="*/ 2129624 w 4894762"/>
              <a:gd name="connsiteY68" fmla="*/ 22937 h 4896466"/>
              <a:gd name="connsiteX69" fmla="*/ 2197093 w 4894762"/>
              <a:gd name="connsiteY69" fmla="*/ 12640 h 4896466"/>
              <a:gd name="connsiteX70" fmla="*/ 2447410 w 4894762"/>
              <a:gd name="connsiteY70" fmla="*/ 0 h 489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94762" h="4896466">
                <a:moveTo>
                  <a:pt x="4659977" y="3491024"/>
                </a:moveTo>
                <a:lnTo>
                  <a:pt x="4600155" y="3615207"/>
                </a:lnTo>
                <a:cubicBezTo>
                  <a:pt x="4298641" y="4170244"/>
                  <a:pt x="3788731" y="4595645"/>
                  <a:pt x="3175440" y="4786399"/>
                </a:cubicBezTo>
                <a:lnTo>
                  <a:pt x="3126507" y="4798981"/>
                </a:lnTo>
                <a:close/>
                <a:moveTo>
                  <a:pt x="4884212" y="2674618"/>
                </a:moveTo>
                <a:lnTo>
                  <a:pt x="4883003" y="2698551"/>
                </a:lnTo>
                <a:cubicBezTo>
                  <a:pt x="4874645" y="2780853"/>
                  <a:pt x="4862210" y="2861951"/>
                  <a:pt x="4845904" y="2941638"/>
                </a:cubicBezTo>
                <a:lnTo>
                  <a:pt x="4794531" y="3141433"/>
                </a:lnTo>
                <a:lnTo>
                  <a:pt x="2763488" y="4873790"/>
                </a:lnTo>
                <a:lnTo>
                  <a:pt x="2697728" y="4883826"/>
                </a:lnTo>
                <a:cubicBezTo>
                  <a:pt x="2615425" y="4892185"/>
                  <a:pt x="2531918" y="4896466"/>
                  <a:pt x="2447410" y="4896466"/>
                </a:cubicBezTo>
                <a:lnTo>
                  <a:pt x="2288679" y="4888451"/>
                </a:lnTo>
                <a:close/>
                <a:moveTo>
                  <a:pt x="4863096" y="2067481"/>
                </a:moveTo>
                <a:lnTo>
                  <a:pt x="4883003" y="2197916"/>
                </a:lnTo>
                <a:lnTo>
                  <a:pt x="4894762" y="2430794"/>
                </a:lnTo>
                <a:lnTo>
                  <a:pt x="2045850" y="4860744"/>
                </a:lnTo>
                <a:lnTo>
                  <a:pt x="1954006" y="4846727"/>
                </a:lnTo>
                <a:cubicBezTo>
                  <a:pt x="1874319" y="4830421"/>
                  <a:pt x="1796042" y="4810243"/>
                  <a:pt x="1719381" y="4786399"/>
                </a:cubicBezTo>
                <a:lnTo>
                  <a:pt x="1688601" y="4775133"/>
                </a:lnTo>
                <a:close/>
                <a:moveTo>
                  <a:pt x="4726513" y="1558831"/>
                </a:moveTo>
                <a:lnTo>
                  <a:pt x="4785575" y="1720203"/>
                </a:lnTo>
                <a:lnTo>
                  <a:pt x="4823233" y="1866658"/>
                </a:lnTo>
                <a:lnTo>
                  <a:pt x="1495956" y="4704624"/>
                </a:lnTo>
                <a:lnTo>
                  <a:pt x="1494447" y="4704072"/>
                </a:lnTo>
                <a:cubicBezTo>
                  <a:pt x="1421222" y="4673100"/>
                  <a:pt x="1349817" y="4638667"/>
                  <a:pt x="1280437" y="4600978"/>
                </a:cubicBezTo>
                <a:lnTo>
                  <a:pt x="1210012" y="4558194"/>
                </a:lnTo>
                <a:close/>
                <a:moveTo>
                  <a:pt x="4504196" y="1123307"/>
                </a:moveTo>
                <a:lnTo>
                  <a:pt x="4600155" y="1281260"/>
                </a:lnTo>
                <a:lnTo>
                  <a:pt x="4651549" y="1387948"/>
                </a:lnTo>
                <a:lnTo>
                  <a:pt x="1051796" y="4458318"/>
                </a:lnTo>
                <a:lnTo>
                  <a:pt x="890107" y="4337409"/>
                </a:lnTo>
                <a:lnTo>
                  <a:pt x="815466" y="4269570"/>
                </a:lnTo>
                <a:close/>
                <a:moveTo>
                  <a:pt x="4208691" y="750209"/>
                </a:moveTo>
                <a:lnTo>
                  <a:pt x="4336586" y="890930"/>
                </a:lnTo>
                <a:lnTo>
                  <a:pt x="4400742" y="976724"/>
                </a:lnTo>
                <a:lnTo>
                  <a:pt x="685518" y="4145584"/>
                </a:lnTo>
                <a:lnTo>
                  <a:pt x="558235" y="4005537"/>
                </a:lnTo>
                <a:lnTo>
                  <a:pt x="493533" y="3919013"/>
                </a:lnTo>
                <a:close/>
                <a:moveTo>
                  <a:pt x="3842277" y="437590"/>
                </a:moveTo>
                <a:lnTo>
                  <a:pt x="4004714" y="559058"/>
                </a:lnTo>
                <a:lnTo>
                  <a:pt x="4078676" y="626279"/>
                </a:lnTo>
                <a:lnTo>
                  <a:pt x="390146" y="3772372"/>
                </a:lnTo>
                <a:lnTo>
                  <a:pt x="294666" y="3615207"/>
                </a:lnTo>
                <a:lnTo>
                  <a:pt x="242863" y="3507671"/>
                </a:lnTo>
                <a:close/>
                <a:moveTo>
                  <a:pt x="3397884" y="191483"/>
                </a:moveTo>
                <a:lnTo>
                  <a:pt x="3400373" y="192394"/>
                </a:lnTo>
                <a:cubicBezTo>
                  <a:pt x="3473599" y="223366"/>
                  <a:pt x="3545004" y="257799"/>
                  <a:pt x="3614384" y="295489"/>
                </a:cubicBezTo>
                <a:lnTo>
                  <a:pt x="3683990" y="337775"/>
                </a:lnTo>
                <a:lnTo>
                  <a:pt x="167974" y="3336723"/>
                </a:lnTo>
                <a:lnTo>
                  <a:pt x="109245" y="3176263"/>
                </a:lnTo>
                <a:lnTo>
                  <a:pt x="71336" y="3028828"/>
                </a:lnTo>
                <a:close/>
                <a:moveTo>
                  <a:pt x="1766305" y="98002"/>
                </a:moveTo>
                <a:lnTo>
                  <a:pt x="235822" y="1403412"/>
                </a:lnTo>
                <a:lnTo>
                  <a:pt x="294666" y="1281260"/>
                </a:lnTo>
                <a:cubicBezTo>
                  <a:pt x="596180" y="726223"/>
                  <a:pt x="1106089" y="300821"/>
                  <a:pt x="1719381" y="110068"/>
                </a:cubicBezTo>
                <a:close/>
                <a:moveTo>
                  <a:pt x="2847780" y="35541"/>
                </a:moveTo>
                <a:lnTo>
                  <a:pt x="2940815" y="49740"/>
                </a:lnTo>
                <a:cubicBezTo>
                  <a:pt x="3020502" y="66046"/>
                  <a:pt x="3098778" y="86224"/>
                  <a:pt x="3175440" y="110068"/>
                </a:cubicBezTo>
                <a:lnTo>
                  <a:pt x="3205239" y="120974"/>
                </a:lnTo>
                <a:lnTo>
                  <a:pt x="31562" y="2827927"/>
                </a:lnTo>
                <a:lnTo>
                  <a:pt x="11817" y="2698551"/>
                </a:lnTo>
                <a:lnTo>
                  <a:pt x="0" y="2464525"/>
                </a:lnTo>
                <a:close/>
                <a:moveTo>
                  <a:pt x="2447410" y="0"/>
                </a:moveTo>
                <a:lnTo>
                  <a:pt x="2604819" y="7949"/>
                </a:lnTo>
                <a:lnTo>
                  <a:pt x="10672" y="2220599"/>
                </a:lnTo>
                <a:lnTo>
                  <a:pt x="11817" y="2197916"/>
                </a:lnTo>
                <a:cubicBezTo>
                  <a:pt x="20176" y="2115613"/>
                  <a:pt x="32610" y="2034516"/>
                  <a:pt x="48917" y="1954829"/>
                </a:cubicBezTo>
                <a:lnTo>
                  <a:pt x="100684" y="1753500"/>
                </a:lnTo>
                <a:lnTo>
                  <a:pt x="2129624" y="22937"/>
                </a:lnTo>
                <a:lnTo>
                  <a:pt x="2197093" y="12640"/>
                </a:lnTo>
                <a:cubicBezTo>
                  <a:pt x="2279395" y="4282"/>
                  <a:pt x="2362903" y="0"/>
                  <a:pt x="2447410" y="0"/>
                </a:cubicBezTo>
                <a:close/>
              </a:path>
            </a:pathLst>
          </a:custGeom>
          <a:solidFill>
            <a:srgbClr val="FFD9E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84889" y="1236629"/>
            <a:ext cx="2921635" cy="768350"/>
            <a:chOff x="5578564" y="687354"/>
            <a:chExt cx="2921635" cy="768350"/>
          </a:xfrm>
        </p:grpSpPr>
        <p:sp>
          <p:nvSpPr>
            <p:cNvPr id="12" name="TextBox 11"/>
            <p:cNvSpPr txBox="1"/>
            <p:nvPr/>
          </p:nvSpPr>
          <p:spPr>
            <a:xfrm>
              <a:off x="5578564" y="687354"/>
              <a:ext cx="167640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目</a:t>
              </a:r>
              <a:r>
                <a:rPr lang="en-US" altLang="zh-CN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录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44144" y="1107089"/>
              <a:ext cx="1456055" cy="2609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dist"/>
              <a:r>
                <a:rPr lang="en-US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CONTENTS</a:t>
              </a:r>
              <a:endParaRPr lang="en-US" sz="1050" spc="3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30" name="图片占位符 29" descr="I:\30周年沐影拍摄\1S7A1221.jpg1S7A122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/>
          <a:srcRect l="4449" t="-932" r="28888" b="932"/>
          <a:stretch>
            <a:fillRect/>
          </a:stretch>
        </p:blipFill>
        <p:spPr>
          <a:xfrm>
            <a:off x="100965" y="77470"/>
            <a:ext cx="5039360" cy="5039360"/>
          </a:xfrm>
          <a:ln>
            <a:noFill/>
          </a:ln>
          <a:effectLst>
            <a:outerShdw blurRad="63500" sx="102000" sy="102000" algn="ctr" rotWithShape="0">
              <a:srgbClr val="FFD9E4">
                <a:alpha val="40000"/>
              </a:srgbClr>
            </a:outerShdw>
            <a:softEdge rad="254000"/>
          </a:effectLst>
        </p:spPr>
      </p:pic>
      <p:grpSp>
        <p:nvGrpSpPr>
          <p:cNvPr id="75" name="组合 74"/>
          <p:cNvGrpSpPr/>
          <p:nvPr>
            <p:custDataLst>
              <p:tags r:id="rId2"/>
            </p:custDataLst>
          </p:nvPr>
        </p:nvGrpSpPr>
        <p:grpSpPr>
          <a:xfrm>
            <a:off x="5384800" y="3711575"/>
            <a:ext cx="6417945" cy="1920240"/>
            <a:chOff x="8630" y="5845"/>
            <a:chExt cx="10107" cy="3024"/>
          </a:xfrm>
        </p:grpSpPr>
        <p:grpSp>
          <p:nvGrpSpPr>
            <p:cNvPr id="2" name="Group 1"/>
            <p:cNvGrpSpPr/>
            <p:nvPr/>
          </p:nvGrpSpPr>
          <p:grpSpPr>
            <a:xfrm>
              <a:off x="8630" y="5845"/>
              <a:ext cx="2304" cy="3025"/>
              <a:chOff x="5384698" y="3324088"/>
              <a:chExt cx="1884053" cy="1920875"/>
            </a:xfrm>
            <a:solidFill>
              <a:schemeClr val="tx1"/>
            </a:solidFill>
          </p:grpSpPr>
          <p:sp>
            <p:nvSpPr>
              <p:cNvPr id="5" name="Rectangle: Rounded Corners 4"/>
              <p:cNvSpPr/>
              <p:nvPr>
                <p:custDataLst>
                  <p:tags r:id="rId3"/>
                </p:custDataLst>
              </p:nvPr>
            </p:nvSpPr>
            <p:spPr>
              <a:xfrm>
                <a:off x="5384698" y="3324088"/>
                <a:ext cx="1884053" cy="1920875"/>
              </a:xfrm>
              <a:prstGeom prst="roundRect">
                <a:avLst>
                  <a:gd name="adj" fmla="val 2131"/>
                </a:avLst>
              </a:prstGeom>
              <a:solidFill>
                <a:schemeClr val="bg1"/>
              </a:solidFill>
              <a:ln w="15875">
                <a:noFill/>
              </a:ln>
              <a:effectLst>
                <a:outerShdw blurRad="203200" dist="266700" dir="2700000" sx="94000" sy="94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5537614" y="3516780"/>
                <a:ext cx="1539788" cy="1496695"/>
                <a:chOff x="5537615" y="3751902"/>
                <a:chExt cx="1539788" cy="1496695"/>
              </a:xfrm>
              <a:grpFill/>
            </p:grpSpPr>
            <p:sp>
              <p:nvSpPr>
                <p:cNvPr id="18" name="TextBox 17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5917042" y="3751902"/>
                  <a:ext cx="819367" cy="5067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US" sz="2400" dirty="0">
                      <a:latin typeface="黑体" panose="02010609060101010101" charset="-122"/>
                      <a:ea typeface="黑体" panose="02010609060101010101" charset="-122"/>
                      <a:sym typeface="字魂105号-简雅黑" panose="00000500000000000000" pitchFamily="2" charset="-122"/>
                    </a:rPr>
                    <a:t>01</a:t>
                  </a:r>
                  <a:endParaRPr lang="en-US" sz="2400" dirty="0">
                    <a:latin typeface="黑体" panose="02010609060101010101" charset="-122"/>
                    <a:ea typeface="黑体" panose="02010609060101010101" charset="-122"/>
                    <a:sym typeface="字魂105号-简雅黑" panose="00000500000000000000" pitchFamily="2" charset="-122"/>
                  </a:endParaRPr>
                </a:p>
              </p:txBody>
            </p:sp>
            <p:sp>
              <p:nvSpPr>
                <p:cNvPr id="19" name="TextBox 18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5537615" y="4545017"/>
                  <a:ext cx="1539788" cy="703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黑体" panose="02010609060101010101" charset="-122"/>
                      <a:ea typeface="黑体" panose="02010609060101010101" charset="-122"/>
                      <a:sym typeface="字魂105号-简雅黑" panose="00000500000000000000" pitchFamily="2" charset="-122"/>
                    </a:rPr>
                    <a:t>输入你</a:t>
                  </a:r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sym typeface="字魂105号-简雅黑" panose="00000500000000000000" pitchFamily="2" charset="-122"/>
                  </a:endParaRPr>
                </a:p>
                <a:p>
                  <a:pPr algn="ctr">
                    <a:lnSpc>
                      <a:spcPct val="114000"/>
                    </a:lnSpc>
                  </a:pPr>
                  <a:r>
                    <a:rPr lang="zh-CN" altLang="en-US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黑体" panose="02010609060101010101" charset="-122"/>
                      <a:ea typeface="黑体" panose="02010609060101010101" charset="-122"/>
                      <a:sym typeface="字魂105号-简雅黑" panose="00000500000000000000" pitchFamily="2" charset="-122"/>
                    </a:rPr>
                    <a:t>的标题</a:t>
                  </a:r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sym typeface="字魂105号-简雅黑" panose="00000500000000000000" pitchFamily="2" charset="-122"/>
                  </a:endParaRPr>
                </a:p>
              </p:txBody>
            </p:sp>
          </p:grpSp>
        </p:grpSp>
        <p:grpSp>
          <p:nvGrpSpPr>
            <p:cNvPr id="60" name="Group 1"/>
            <p:cNvGrpSpPr/>
            <p:nvPr/>
          </p:nvGrpSpPr>
          <p:grpSpPr>
            <a:xfrm>
              <a:off x="11263" y="5845"/>
              <a:ext cx="2304" cy="3025"/>
              <a:chOff x="5384698" y="3324088"/>
              <a:chExt cx="1884053" cy="1920875"/>
            </a:xfrm>
            <a:solidFill>
              <a:schemeClr val="tx1"/>
            </a:solidFill>
          </p:grpSpPr>
          <p:sp>
            <p:nvSpPr>
              <p:cNvPr id="61" name="Rectangle: Rounded Corners 4"/>
              <p:cNvSpPr/>
              <p:nvPr>
                <p:custDataLst>
                  <p:tags r:id="rId6"/>
                </p:custDataLst>
              </p:nvPr>
            </p:nvSpPr>
            <p:spPr>
              <a:xfrm>
                <a:off x="5384698" y="3324088"/>
                <a:ext cx="1884053" cy="1920875"/>
              </a:xfrm>
              <a:prstGeom prst="roundRect">
                <a:avLst>
                  <a:gd name="adj" fmla="val 2131"/>
                </a:avLst>
              </a:prstGeom>
              <a:solidFill>
                <a:schemeClr val="bg1"/>
              </a:solidFill>
              <a:ln w="15875">
                <a:noFill/>
              </a:ln>
              <a:effectLst>
                <a:outerShdw blurRad="203200" dist="266700" dir="2700000" sx="94000" sy="94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3" name="TextBox 1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917041" y="3516780"/>
                <a:ext cx="819367" cy="5067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/>
                <a:r>
                  <a:rPr lang="en-US" sz="2400" dirty="0">
                    <a:latin typeface="黑体" panose="02010609060101010101" charset="-122"/>
                    <a:ea typeface="黑体" panose="02010609060101010101" charset="-122"/>
                    <a:sym typeface="字魂105号-简雅黑" panose="00000500000000000000" pitchFamily="2" charset="-122"/>
                  </a:rPr>
                  <a:t>02</a:t>
                </a:r>
                <a:endParaRPr lang="en-US" sz="2400" dirty="0"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endParaRPr>
              </a:p>
            </p:txBody>
          </p:sp>
        </p:grpSp>
        <p:grpSp>
          <p:nvGrpSpPr>
            <p:cNvPr id="65" name="Group 1"/>
            <p:cNvGrpSpPr/>
            <p:nvPr/>
          </p:nvGrpSpPr>
          <p:grpSpPr>
            <a:xfrm>
              <a:off x="13848" y="5845"/>
              <a:ext cx="2304" cy="3025"/>
              <a:chOff x="5384698" y="3324088"/>
              <a:chExt cx="1884053" cy="1920875"/>
            </a:xfrm>
            <a:solidFill>
              <a:schemeClr val="tx1"/>
            </a:solidFill>
          </p:grpSpPr>
          <p:sp>
            <p:nvSpPr>
              <p:cNvPr id="66" name="Rectangle: Rounded Corners 4"/>
              <p:cNvSpPr/>
              <p:nvPr>
                <p:custDataLst>
                  <p:tags r:id="rId8"/>
                </p:custDataLst>
              </p:nvPr>
            </p:nvSpPr>
            <p:spPr>
              <a:xfrm>
                <a:off x="5384698" y="3324088"/>
                <a:ext cx="1884053" cy="1920875"/>
              </a:xfrm>
              <a:prstGeom prst="roundRect">
                <a:avLst>
                  <a:gd name="adj" fmla="val 2131"/>
                </a:avLst>
              </a:prstGeom>
              <a:solidFill>
                <a:schemeClr val="bg1"/>
              </a:solidFill>
              <a:ln w="15875">
                <a:noFill/>
              </a:ln>
              <a:effectLst>
                <a:outerShdw blurRad="203200" dist="266700" dir="2700000" sx="94000" sy="94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8" name="TextBox 17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917041" y="3516780"/>
                <a:ext cx="819367" cy="5067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400" dirty="0">
                    <a:latin typeface="黑体" panose="02010609060101010101" charset="-122"/>
                    <a:ea typeface="黑体" panose="02010609060101010101" charset="-122"/>
                    <a:sym typeface="字魂105号-简雅黑" panose="00000500000000000000" pitchFamily="2" charset="-122"/>
                  </a:rPr>
                  <a:t>03</a:t>
                </a:r>
                <a:endParaRPr lang="en-US" sz="2400" dirty="0"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endParaRPr>
              </a:p>
            </p:txBody>
          </p:sp>
        </p:grpSp>
        <p:grpSp>
          <p:nvGrpSpPr>
            <p:cNvPr id="70" name="Group 1"/>
            <p:cNvGrpSpPr/>
            <p:nvPr/>
          </p:nvGrpSpPr>
          <p:grpSpPr>
            <a:xfrm>
              <a:off x="16433" y="5845"/>
              <a:ext cx="2304" cy="3025"/>
              <a:chOff x="5384698" y="3324088"/>
              <a:chExt cx="1884053" cy="1920875"/>
            </a:xfrm>
            <a:solidFill>
              <a:schemeClr val="tx1"/>
            </a:solidFill>
          </p:grpSpPr>
          <p:sp>
            <p:nvSpPr>
              <p:cNvPr id="71" name="Rectangle: Rounded Corners 4"/>
              <p:cNvSpPr/>
              <p:nvPr>
                <p:custDataLst>
                  <p:tags r:id="rId10"/>
                </p:custDataLst>
              </p:nvPr>
            </p:nvSpPr>
            <p:spPr>
              <a:xfrm>
                <a:off x="5384698" y="3324088"/>
                <a:ext cx="1884053" cy="1920875"/>
              </a:xfrm>
              <a:prstGeom prst="roundRect">
                <a:avLst>
                  <a:gd name="adj" fmla="val 2131"/>
                </a:avLst>
              </a:prstGeom>
              <a:solidFill>
                <a:schemeClr val="bg1"/>
              </a:solidFill>
              <a:ln w="15875">
                <a:noFill/>
              </a:ln>
              <a:effectLst>
                <a:outerShdw blurRad="203200" dist="266700" dir="2700000" sx="94000" sy="94000" algn="tl" rotWithShape="0">
                  <a:prstClr val="black">
                    <a:alpha val="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73" name="TextBox 17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917041" y="3516780"/>
                <a:ext cx="819367" cy="5067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400" dirty="0">
                    <a:latin typeface="黑体" panose="02010609060101010101" charset="-122"/>
                    <a:ea typeface="黑体" panose="02010609060101010101" charset="-122"/>
                    <a:sym typeface="字魂105号-简雅黑" panose="00000500000000000000" pitchFamily="2" charset="-122"/>
                  </a:rPr>
                  <a:t>04</a:t>
                </a:r>
                <a:endParaRPr lang="en-US" sz="2400" dirty="0"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endParaRPr>
              </a:p>
            </p:txBody>
          </p:sp>
        </p:grpSp>
      </p:grpSp>
      <p:sp>
        <p:nvSpPr>
          <p:cNvPr id="76" name="矩形 75"/>
          <p:cNvSpPr/>
          <p:nvPr>
            <p:custDataLst>
              <p:tags r:id="rId12"/>
            </p:custDataLst>
          </p:nvPr>
        </p:nvSpPr>
        <p:spPr>
          <a:xfrm>
            <a:off x="0" y="635"/>
            <a:ext cx="5146040" cy="5116195"/>
          </a:xfrm>
          <a:prstGeom prst="rect">
            <a:avLst/>
          </a:prstGeom>
          <a:solidFill>
            <a:srgbClr val="FFD9E4">
              <a:alpha val="1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TextBox 18"/>
          <p:cNvSpPr txBox="1"/>
          <p:nvPr>
            <p:custDataLst>
              <p:tags r:id="rId13"/>
            </p:custDataLst>
          </p:nvPr>
        </p:nvSpPr>
        <p:spPr>
          <a:xfrm>
            <a:off x="7175420" y="4697382"/>
            <a:ext cx="1195705" cy="703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rPr>
              <a:t>输入你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字魂105号-简雅黑" panose="00000500000000000000" pitchFamily="2" charset="-122"/>
            </a:endParaRPr>
          </a:p>
          <a:p>
            <a:pPr algn="ctr"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rPr>
              <a:t>的标题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字魂105号-简雅黑" panose="00000500000000000000" pitchFamily="2" charset="-122"/>
            </a:endParaRPr>
          </a:p>
        </p:txBody>
      </p:sp>
      <p:sp>
        <p:nvSpPr>
          <p:cNvPr id="78" name="TextBox 18"/>
          <p:cNvSpPr txBox="1"/>
          <p:nvPr>
            <p:custDataLst>
              <p:tags r:id="rId14"/>
            </p:custDataLst>
          </p:nvPr>
        </p:nvSpPr>
        <p:spPr>
          <a:xfrm>
            <a:off x="8855630" y="4697382"/>
            <a:ext cx="1195705" cy="703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rPr>
              <a:t>输入你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字魂105号-简雅黑" panose="00000500000000000000" pitchFamily="2" charset="-122"/>
            </a:endParaRPr>
          </a:p>
          <a:p>
            <a:pPr algn="ctr"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rPr>
              <a:t>的标题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字魂105号-简雅黑" panose="00000500000000000000" pitchFamily="2" charset="-122"/>
            </a:endParaRPr>
          </a:p>
        </p:txBody>
      </p:sp>
      <p:sp>
        <p:nvSpPr>
          <p:cNvPr id="79" name="TextBox 18"/>
          <p:cNvSpPr txBox="1"/>
          <p:nvPr>
            <p:custDataLst>
              <p:tags r:id="rId15"/>
            </p:custDataLst>
          </p:nvPr>
        </p:nvSpPr>
        <p:spPr>
          <a:xfrm>
            <a:off x="10488215" y="4697382"/>
            <a:ext cx="1195705" cy="703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rPr>
              <a:t>输入你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字魂105号-简雅黑" panose="00000500000000000000" pitchFamily="2" charset="-122"/>
            </a:endParaRPr>
          </a:p>
          <a:p>
            <a:pPr algn="ctr"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rPr>
              <a:t>的标题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字魂105号-简雅黑" panose="00000500000000000000" pitchFamily="2" charset="-122"/>
            </a:endParaRPr>
          </a:p>
        </p:txBody>
      </p:sp>
      <p:pic>
        <p:nvPicPr>
          <p:cNvPr id="4" name="图片 3" descr="35周年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E:\湘雅三医院30周年画册照片\画册图片(已排序）\67-1.JPG67-1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/>
          <a:stretch>
            <a:fillRect/>
          </a:stretch>
        </p:blipFill>
        <p:spPr>
          <a:xfrm>
            <a:off x="-309245" y="-205740"/>
            <a:ext cx="7967980" cy="53117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" name="Freeform: Shape 19"/>
          <p:cNvSpPr/>
          <p:nvPr/>
        </p:nvSpPr>
        <p:spPr>
          <a:xfrm>
            <a:off x="9232273" y="1634256"/>
            <a:ext cx="2379839" cy="2379839"/>
          </a:xfrm>
          <a:custGeom>
            <a:avLst/>
            <a:gdLst>
              <a:gd name="connsiteX0" fmla="*/ 1789190 w 1789190"/>
              <a:gd name="connsiteY0" fmla="*/ 1628237 h 1789190"/>
              <a:gd name="connsiteX1" fmla="*/ 1789190 w 1789190"/>
              <a:gd name="connsiteY1" fmla="*/ 1789190 h 1789190"/>
              <a:gd name="connsiteX2" fmla="*/ 1628236 w 1789190"/>
              <a:gd name="connsiteY2" fmla="*/ 1789190 h 1789190"/>
              <a:gd name="connsiteX3" fmla="*/ 1789190 w 1789190"/>
              <a:gd name="connsiteY3" fmla="*/ 1195965 h 1789190"/>
              <a:gd name="connsiteX4" fmla="*/ 1789190 w 1789190"/>
              <a:gd name="connsiteY4" fmla="*/ 1441911 h 1789190"/>
              <a:gd name="connsiteX5" fmla="*/ 1441911 w 1789190"/>
              <a:gd name="connsiteY5" fmla="*/ 1789190 h 1789190"/>
              <a:gd name="connsiteX6" fmla="*/ 1195965 w 1789190"/>
              <a:gd name="connsiteY6" fmla="*/ 1789190 h 1789190"/>
              <a:gd name="connsiteX7" fmla="*/ 1789190 w 1789190"/>
              <a:gd name="connsiteY7" fmla="*/ 757084 h 1789190"/>
              <a:gd name="connsiteX8" fmla="*/ 1789190 w 1789190"/>
              <a:gd name="connsiteY8" fmla="*/ 1009640 h 1789190"/>
              <a:gd name="connsiteX9" fmla="*/ 1009640 w 1789190"/>
              <a:gd name="connsiteY9" fmla="*/ 1789190 h 1789190"/>
              <a:gd name="connsiteX10" fmla="*/ 757084 w 1789190"/>
              <a:gd name="connsiteY10" fmla="*/ 1789190 h 1789190"/>
              <a:gd name="connsiteX11" fmla="*/ 1789190 w 1789190"/>
              <a:gd name="connsiteY11" fmla="*/ 318204 h 1789190"/>
              <a:gd name="connsiteX12" fmla="*/ 1789190 w 1789190"/>
              <a:gd name="connsiteY12" fmla="*/ 570760 h 1789190"/>
              <a:gd name="connsiteX13" fmla="*/ 570759 w 1789190"/>
              <a:gd name="connsiteY13" fmla="*/ 1789190 h 1789190"/>
              <a:gd name="connsiteX14" fmla="*/ 318203 w 1789190"/>
              <a:gd name="connsiteY14" fmla="*/ 1789190 h 1789190"/>
              <a:gd name="connsiteX15" fmla="*/ 1668512 w 1789190"/>
              <a:gd name="connsiteY15" fmla="*/ 0 h 1789190"/>
              <a:gd name="connsiteX16" fmla="*/ 1789190 w 1789190"/>
              <a:gd name="connsiteY16" fmla="*/ 0 h 1789190"/>
              <a:gd name="connsiteX17" fmla="*/ 1789190 w 1789190"/>
              <a:gd name="connsiteY17" fmla="*/ 131878 h 1789190"/>
              <a:gd name="connsiteX18" fmla="*/ 131878 w 1789190"/>
              <a:gd name="connsiteY18" fmla="*/ 1789190 h 1789190"/>
              <a:gd name="connsiteX19" fmla="*/ 0 w 1789190"/>
              <a:gd name="connsiteY19" fmla="*/ 1789190 h 1789190"/>
              <a:gd name="connsiteX20" fmla="*/ 0 w 1789190"/>
              <a:gd name="connsiteY20" fmla="*/ 1668512 h 1789190"/>
              <a:gd name="connsiteX21" fmla="*/ 1229631 w 1789190"/>
              <a:gd name="connsiteY21" fmla="*/ 0 h 1789190"/>
              <a:gd name="connsiteX22" fmla="*/ 1482187 w 1789190"/>
              <a:gd name="connsiteY22" fmla="*/ 0 h 1789190"/>
              <a:gd name="connsiteX23" fmla="*/ 0 w 1789190"/>
              <a:gd name="connsiteY23" fmla="*/ 1482187 h 1789190"/>
              <a:gd name="connsiteX24" fmla="*/ 0 w 1789190"/>
              <a:gd name="connsiteY24" fmla="*/ 1229631 h 1789190"/>
              <a:gd name="connsiteX25" fmla="*/ 790750 w 1789190"/>
              <a:gd name="connsiteY25" fmla="*/ 0 h 1789190"/>
              <a:gd name="connsiteX26" fmla="*/ 1043306 w 1789190"/>
              <a:gd name="connsiteY26" fmla="*/ 0 h 1789190"/>
              <a:gd name="connsiteX27" fmla="*/ 0 w 1789190"/>
              <a:gd name="connsiteY27" fmla="*/ 1043306 h 1789190"/>
              <a:gd name="connsiteX28" fmla="*/ 0 w 1789190"/>
              <a:gd name="connsiteY28" fmla="*/ 790750 h 1789190"/>
              <a:gd name="connsiteX29" fmla="*/ 351869 w 1789190"/>
              <a:gd name="connsiteY29" fmla="*/ 0 h 1789190"/>
              <a:gd name="connsiteX30" fmla="*/ 604425 w 1789190"/>
              <a:gd name="connsiteY30" fmla="*/ 0 h 1789190"/>
              <a:gd name="connsiteX31" fmla="*/ 0 w 1789190"/>
              <a:gd name="connsiteY31" fmla="*/ 604424 h 1789190"/>
              <a:gd name="connsiteX32" fmla="*/ 0 w 1789190"/>
              <a:gd name="connsiteY32" fmla="*/ 351869 h 1789190"/>
              <a:gd name="connsiteX33" fmla="*/ 0 w 1789190"/>
              <a:gd name="connsiteY33" fmla="*/ 0 h 1789190"/>
              <a:gd name="connsiteX34" fmla="*/ 165544 w 1789190"/>
              <a:gd name="connsiteY34" fmla="*/ 0 h 1789190"/>
              <a:gd name="connsiteX35" fmla="*/ 0 w 1789190"/>
              <a:gd name="connsiteY35" fmla="*/ 165544 h 178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89190" h="1789190">
                <a:moveTo>
                  <a:pt x="1789190" y="1628237"/>
                </a:moveTo>
                <a:lnTo>
                  <a:pt x="1789190" y="1789190"/>
                </a:lnTo>
                <a:lnTo>
                  <a:pt x="1628236" y="1789190"/>
                </a:lnTo>
                <a:close/>
                <a:moveTo>
                  <a:pt x="1789190" y="1195965"/>
                </a:moveTo>
                <a:lnTo>
                  <a:pt x="1789190" y="1441911"/>
                </a:lnTo>
                <a:lnTo>
                  <a:pt x="1441911" y="1789190"/>
                </a:lnTo>
                <a:lnTo>
                  <a:pt x="1195965" y="1789190"/>
                </a:lnTo>
                <a:close/>
                <a:moveTo>
                  <a:pt x="1789190" y="757084"/>
                </a:moveTo>
                <a:lnTo>
                  <a:pt x="1789190" y="1009640"/>
                </a:lnTo>
                <a:lnTo>
                  <a:pt x="1009640" y="1789190"/>
                </a:lnTo>
                <a:lnTo>
                  <a:pt x="757084" y="1789190"/>
                </a:lnTo>
                <a:close/>
                <a:moveTo>
                  <a:pt x="1789190" y="318204"/>
                </a:moveTo>
                <a:lnTo>
                  <a:pt x="1789190" y="570760"/>
                </a:lnTo>
                <a:lnTo>
                  <a:pt x="570759" y="1789190"/>
                </a:lnTo>
                <a:lnTo>
                  <a:pt x="318203" y="1789190"/>
                </a:lnTo>
                <a:close/>
                <a:moveTo>
                  <a:pt x="1668512" y="0"/>
                </a:moveTo>
                <a:lnTo>
                  <a:pt x="1789190" y="0"/>
                </a:lnTo>
                <a:lnTo>
                  <a:pt x="1789190" y="131878"/>
                </a:lnTo>
                <a:lnTo>
                  <a:pt x="131878" y="1789190"/>
                </a:lnTo>
                <a:lnTo>
                  <a:pt x="0" y="1789190"/>
                </a:lnTo>
                <a:lnTo>
                  <a:pt x="0" y="1668512"/>
                </a:lnTo>
                <a:close/>
                <a:moveTo>
                  <a:pt x="1229631" y="0"/>
                </a:moveTo>
                <a:lnTo>
                  <a:pt x="1482187" y="0"/>
                </a:lnTo>
                <a:lnTo>
                  <a:pt x="0" y="1482187"/>
                </a:lnTo>
                <a:lnTo>
                  <a:pt x="0" y="1229631"/>
                </a:lnTo>
                <a:close/>
                <a:moveTo>
                  <a:pt x="790750" y="0"/>
                </a:moveTo>
                <a:lnTo>
                  <a:pt x="1043306" y="0"/>
                </a:lnTo>
                <a:lnTo>
                  <a:pt x="0" y="1043306"/>
                </a:lnTo>
                <a:lnTo>
                  <a:pt x="0" y="790750"/>
                </a:lnTo>
                <a:close/>
                <a:moveTo>
                  <a:pt x="351869" y="0"/>
                </a:moveTo>
                <a:lnTo>
                  <a:pt x="604425" y="0"/>
                </a:lnTo>
                <a:lnTo>
                  <a:pt x="0" y="604424"/>
                </a:lnTo>
                <a:lnTo>
                  <a:pt x="0" y="351869"/>
                </a:lnTo>
                <a:close/>
                <a:moveTo>
                  <a:pt x="0" y="0"/>
                </a:moveTo>
                <a:lnTo>
                  <a:pt x="165544" y="0"/>
                </a:lnTo>
                <a:lnTo>
                  <a:pt x="0" y="165544"/>
                </a:lnTo>
                <a:close/>
              </a:path>
            </a:pathLst>
          </a:custGeom>
          <a:solidFill>
            <a:srgbClr val="FFD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-635"/>
            <a:ext cx="7658735" cy="5106035"/>
          </a:xfrm>
          <a:prstGeom prst="rect">
            <a:avLst/>
          </a:prstGeom>
          <a:solidFill>
            <a:srgbClr val="FFD9E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71678" y="546339"/>
            <a:ext cx="2316480" cy="737870"/>
            <a:chOff x="6141009" y="2307052"/>
            <a:chExt cx="2316480" cy="737870"/>
          </a:xfrm>
        </p:grpSpPr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6141009" y="2307052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>
              <a:off x="6141009" y="2738217"/>
              <a:ext cx="2316480" cy="3067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111283" y="2655657"/>
            <a:ext cx="4787775" cy="361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1143000" dir="12000000" sx="90000" sy="90000" algn="r" rotWithShape="0">
              <a:prstClr val="black">
                <a:alpha val="40000"/>
              </a:prstClr>
            </a:outerShdw>
            <a:reflection blurRad="6350" stA="52000" endA="3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0" name="TextBox 49"/>
          <p:cNvSpPr txBox="1"/>
          <p:nvPr>
            <p:custDataLst>
              <p:tags r:id="rId5"/>
            </p:custDataLst>
          </p:nvPr>
        </p:nvSpPr>
        <p:spPr>
          <a:xfrm>
            <a:off x="6414770" y="2959100"/>
            <a:ext cx="3692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51" name="TextBox 50"/>
          <p:cNvSpPr txBox="1"/>
          <p:nvPr>
            <p:custDataLst>
              <p:tags r:id="rId6"/>
            </p:custDataLst>
          </p:nvPr>
        </p:nvSpPr>
        <p:spPr>
          <a:xfrm>
            <a:off x="6414770" y="3440430"/>
            <a:ext cx="4220210" cy="26130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dist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dist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dist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dist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dist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dist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dist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dist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pic>
        <p:nvPicPr>
          <p:cNvPr id="2" name="图片 1" descr="35周年白色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 rotWithShape="1">
            <a:gsLst>
              <a:gs pos="0">
                <a:srgbClr val="FFD9E4">
                  <a:alpha val="50000"/>
                </a:srgbClr>
              </a:gs>
              <a:gs pos="100000">
                <a:schemeClr val="bg1">
                  <a:lumMod val="95000"/>
                  <a:alpha val="35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255" y="127635"/>
            <a:ext cx="11920855" cy="6633845"/>
          </a:xfrm>
          <a:prstGeom prst="rect">
            <a:avLst/>
          </a:prstGeom>
          <a:solidFill>
            <a:schemeClr val="accent3">
              <a:lumMod val="20000"/>
              <a:lumOff val="80000"/>
              <a:alpha val="65000"/>
            </a:schemeClr>
          </a:solidFill>
          <a:ln w="12700" cmpd="sng">
            <a:noFill/>
            <a:prstDash val="sysDot"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占位符 6" descr="1S7A8378"/>
          <p:cNvPicPr>
            <a:picLocks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66750" y="1853565"/>
            <a:ext cx="5144135" cy="343217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8" name="矩形 37"/>
          <p:cNvSpPr/>
          <p:nvPr>
            <p:custDataLst>
              <p:tags r:id="rId3"/>
            </p:custDataLst>
          </p:nvPr>
        </p:nvSpPr>
        <p:spPr>
          <a:xfrm>
            <a:off x="695960" y="1848485"/>
            <a:ext cx="5144135" cy="3432175"/>
          </a:xfrm>
          <a:prstGeom prst="rect">
            <a:avLst/>
          </a:prstGeom>
          <a:solidFill>
            <a:srgbClr val="FFD9E4">
              <a:alpha val="1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96178" y="546339"/>
            <a:ext cx="2316480" cy="737870"/>
            <a:chOff x="6141009" y="2307052"/>
            <a:chExt cx="2316480" cy="737870"/>
          </a:xfrm>
        </p:grpSpPr>
        <p:sp>
          <p:nvSpPr>
            <p:cNvPr id="19" name="文本框 18"/>
            <p:cNvSpPr txBox="1"/>
            <p:nvPr>
              <p:custDataLst>
                <p:tags r:id="rId4"/>
              </p:custDataLst>
            </p:nvPr>
          </p:nvSpPr>
          <p:spPr>
            <a:xfrm>
              <a:off x="6141009" y="2307052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5"/>
              </p:custDataLst>
            </p:nvPr>
          </p:nvSpPr>
          <p:spPr>
            <a:xfrm>
              <a:off x="6141009" y="2738217"/>
              <a:ext cx="2316480" cy="3067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1083945" y="4580890"/>
            <a:ext cx="1238250" cy="1238885"/>
          </a:xfrm>
          <a:prstGeom prst="ellipse">
            <a:avLst/>
          </a:prstGeom>
          <a:gradFill>
            <a:gsLst>
              <a:gs pos="0">
                <a:srgbClr val="FFD9E4">
                  <a:alpha val="50000"/>
                </a:srgbClr>
              </a:gs>
              <a:gs pos="100000">
                <a:schemeClr val="bg1">
                  <a:lumMod val="95000"/>
                  <a:alpha val="90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1299210" y="4867275"/>
            <a:ext cx="807720" cy="665480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grpSp>
        <p:nvGrpSpPr>
          <p:cNvPr id="15" name="Group 1"/>
          <p:cNvGrpSpPr/>
          <p:nvPr/>
        </p:nvGrpSpPr>
        <p:grpSpPr>
          <a:xfrm>
            <a:off x="6827520" y="1853565"/>
            <a:ext cx="4537710" cy="3670935"/>
            <a:chOff x="3864402" y="2457328"/>
            <a:chExt cx="2537460" cy="3670935"/>
          </a:xfrm>
        </p:grpSpPr>
        <p:sp>
          <p:nvSpPr>
            <p:cNvPr id="50" name="TextBox 49"/>
            <p:cNvSpPr txBox="1"/>
            <p:nvPr>
              <p:custDataLst>
                <p:tags r:id="rId7"/>
              </p:custDataLst>
            </p:nvPr>
          </p:nvSpPr>
          <p:spPr>
            <a:xfrm>
              <a:off x="3864402" y="2457328"/>
              <a:ext cx="221996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1" name="TextBox 50"/>
            <p:cNvSpPr txBox="1"/>
            <p:nvPr>
              <p:custDataLst>
                <p:tags r:id="rId8"/>
              </p:custDataLst>
            </p:nvPr>
          </p:nvSpPr>
          <p:spPr>
            <a:xfrm>
              <a:off x="3864402" y="2954533"/>
              <a:ext cx="2537460" cy="3173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 algn="dist">
                <a:lnSpc>
                  <a:spcPct val="114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540113" y="5746102"/>
            <a:ext cx="1661379" cy="197631"/>
            <a:chOff x="7155669" y="4148967"/>
            <a:chExt cx="1661379" cy="197631"/>
          </a:xfrm>
          <a:solidFill>
            <a:srgbClr val="A8A9AD"/>
          </a:solidFill>
        </p:grpSpPr>
        <p:sp>
          <p:nvSpPr>
            <p:cNvPr id="27" name="Oval 26"/>
            <p:cNvSpPr/>
            <p:nvPr>
              <p:custDataLst>
                <p:tags r:id="rId9"/>
              </p:custDataLst>
            </p:nvPr>
          </p:nvSpPr>
          <p:spPr>
            <a:xfrm>
              <a:off x="7155669" y="4148967"/>
              <a:ext cx="197631" cy="1976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8" name="Oval 27"/>
            <p:cNvSpPr/>
            <p:nvPr>
              <p:custDataLst>
                <p:tags r:id="rId10"/>
              </p:custDataLst>
            </p:nvPr>
          </p:nvSpPr>
          <p:spPr>
            <a:xfrm>
              <a:off x="7521606" y="4148967"/>
              <a:ext cx="197631" cy="1976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9" name="Oval 28"/>
            <p:cNvSpPr/>
            <p:nvPr>
              <p:custDataLst>
                <p:tags r:id="rId11"/>
              </p:custDataLst>
            </p:nvPr>
          </p:nvSpPr>
          <p:spPr>
            <a:xfrm>
              <a:off x="7887543" y="4148967"/>
              <a:ext cx="197631" cy="1976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0" name="Oval 29"/>
            <p:cNvSpPr/>
            <p:nvPr>
              <p:custDataLst>
                <p:tags r:id="rId12"/>
              </p:custDataLst>
            </p:nvPr>
          </p:nvSpPr>
          <p:spPr>
            <a:xfrm>
              <a:off x="8253480" y="4148967"/>
              <a:ext cx="197631" cy="1976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1" name="Oval 30"/>
            <p:cNvSpPr/>
            <p:nvPr>
              <p:custDataLst>
                <p:tags r:id="rId13"/>
              </p:custDataLst>
            </p:nvPr>
          </p:nvSpPr>
          <p:spPr>
            <a:xfrm>
              <a:off x="8619417" y="4148967"/>
              <a:ext cx="197631" cy="19763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4" name="图片 3" descr="35周年白色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任意多边形 425"/>
          <p:cNvSpPr/>
          <p:nvPr/>
        </p:nvSpPr>
        <p:spPr bwMode="auto">
          <a:xfrm>
            <a:off x="6257088" y="2374312"/>
            <a:ext cx="2368620" cy="2335289"/>
          </a:xfrm>
          <a:custGeom>
            <a:avLst/>
            <a:gdLst>
              <a:gd name="connsiteX0" fmla="*/ 1184021 w 2368620"/>
              <a:gd name="connsiteY0" fmla="*/ 433388 h 2335289"/>
              <a:gd name="connsiteX1" fmla="*/ 429454 w 2368620"/>
              <a:gd name="connsiteY1" fmla="*/ 1192213 h 2335289"/>
              <a:gd name="connsiteX2" fmla="*/ 1187775 w 2368620"/>
              <a:gd name="connsiteY2" fmla="*/ 1951038 h 2335289"/>
              <a:gd name="connsiteX3" fmla="*/ 1942342 w 2368620"/>
              <a:gd name="connsiteY3" fmla="*/ 1192213 h 2335289"/>
              <a:gd name="connsiteX4" fmla="*/ 1184021 w 2368620"/>
              <a:gd name="connsiteY4" fmla="*/ 433388 h 2335289"/>
              <a:gd name="connsiteX5" fmla="*/ 1101695 w 2368620"/>
              <a:gd name="connsiteY5" fmla="*/ 0 h 2335289"/>
              <a:gd name="connsiteX6" fmla="*/ 1266926 w 2368620"/>
              <a:gd name="connsiteY6" fmla="*/ 0 h 2335289"/>
              <a:gd name="connsiteX7" fmla="*/ 1285702 w 2368620"/>
              <a:gd name="connsiteY7" fmla="*/ 15028 h 2335289"/>
              <a:gd name="connsiteX8" fmla="*/ 1319499 w 2368620"/>
              <a:gd name="connsiteY8" fmla="*/ 225415 h 2335289"/>
              <a:gd name="connsiteX9" fmla="*/ 1338276 w 2368620"/>
              <a:gd name="connsiteY9" fmla="*/ 244199 h 2335289"/>
              <a:gd name="connsiteX10" fmla="*/ 1668737 w 2368620"/>
              <a:gd name="connsiteY10" fmla="*/ 364421 h 2335289"/>
              <a:gd name="connsiteX11" fmla="*/ 1702534 w 2368620"/>
              <a:gd name="connsiteY11" fmla="*/ 360664 h 2335289"/>
              <a:gd name="connsiteX12" fmla="*/ 1860254 w 2368620"/>
              <a:gd name="connsiteY12" fmla="*/ 225415 h 2335289"/>
              <a:gd name="connsiteX13" fmla="*/ 1886541 w 2368620"/>
              <a:gd name="connsiteY13" fmla="*/ 225415 h 2335289"/>
              <a:gd name="connsiteX14" fmla="*/ 2010464 w 2368620"/>
              <a:gd name="connsiteY14" fmla="*/ 330609 h 2335289"/>
              <a:gd name="connsiteX15" fmla="*/ 2014219 w 2368620"/>
              <a:gd name="connsiteY15" fmla="*/ 353150 h 2335289"/>
              <a:gd name="connsiteX16" fmla="*/ 1909072 w 2368620"/>
              <a:gd name="connsiteY16" fmla="*/ 537239 h 2335289"/>
              <a:gd name="connsiteX17" fmla="*/ 1912828 w 2368620"/>
              <a:gd name="connsiteY17" fmla="*/ 567294 h 2335289"/>
              <a:gd name="connsiteX18" fmla="*/ 2085569 w 2368620"/>
              <a:gd name="connsiteY18" fmla="*/ 867847 h 2335289"/>
              <a:gd name="connsiteX19" fmla="*/ 2115611 w 2368620"/>
              <a:gd name="connsiteY19" fmla="*/ 886632 h 2335289"/>
              <a:gd name="connsiteX20" fmla="*/ 2213247 w 2368620"/>
              <a:gd name="connsiteY20" fmla="*/ 886632 h 2335289"/>
              <a:gd name="connsiteX21" fmla="*/ 2318394 w 2368620"/>
              <a:gd name="connsiteY21" fmla="*/ 886632 h 2335289"/>
              <a:gd name="connsiteX22" fmla="*/ 2340925 w 2368620"/>
              <a:gd name="connsiteY22" fmla="*/ 901659 h 2335289"/>
              <a:gd name="connsiteX23" fmla="*/ 2367212 w 2368620"/>
              <a:gd name="connsiteY23" fmla="*/ 1063207 h 2335289"/>
              <a:gd name="connsiteX24" fmla="*/ 2355946 w 2368620"/>
              <a:gd name="connsiteY24" fmla="*/ 1085748 h 2335289"/>
              <a:gd name="connsiteX25" fmla="*/ 2160674 w 2368620"/>
              <a:gd name="connsiteY25" fmla="*/ 1153373 h 2335289"/>
              <a:gd name="connsiteX26" fmla="*/ 2141897 w 2368620"/>
              <a:gd name="connsiteY26" fmla="*/ 1179671 h 2335289"/>
              <a:gd name="connsiteX27" fmla="*/ 2078058 w 2368620"/>
              <a:gd name="connsiteY27" fmla="*/ 1529064 h 2335289"/>
              <a:gd name="connsiteX28" fmla="*/ 2085569 w 2368620"/>
              <a:gd name="connsiteY28" fmla="*/ 1551605 h 2335289"/>
              <a:gd name="connsiteX29" fmla="*/ 2247044 w 2368620"/>
              <a:gd name="connsiteY29" fmla="*/ 1686854 h 2335289"/>
              <a:gd name="connsiteX30" fmla="*/ 2250799 w 2368620"/>
              <a:gd name="connsiteY30" fmla="*/ 1716910 h 2335289"/>
              <a:gd name="connsiteX31" fmla="*/ 2171939 w 2368620"/>
              <a:gd name="connsiteY31" fmla="*/ 1852158 h 2335289"/>
              <a:gd name="connsiteX32" fmla="*/ 2149408 w 2368620"/>
              <a:gd name="connsiteY32" fmla="*/ 1859672 h 2335289"/>
              <a:gd name="connsiteX33" fmla="*/ 1950380 w 2368620"/>
              <a:gd name="connsiteY33" fmla="*/ 1788291 h 2335289"/>
              <a:gd name="connsiteX34" fmla="*/ 1924093 w 2368620"/>
              <a:gd name="connsiteY34" fmla="*/ 1795805 h 2335289"/>
              <a:gd name="connsiteX35" fmla="*/ 1653716 w 2368620"/>
              <a:gd name="connsiteY35" fmla="*/ 2024976 h 2335289"/>
              <a:gd name="connsiteX36" fmla="*/ 1642450 w 2368620"/>
              <a:gd name="connsiteY36" fmla="*/ 2051275 h 2335289"/>
              <a:gd name="connsiteX37" fmla="*/ 1680003 w 2368620"/>
              <a:gd name="connsiteY37" fmla="*/ 2250391 h 2335289"/>
              <a:gd name="connsiteX38" fmla="*/ 1664982 w 2368620"/>
              <a:gd name="connsiteY38" fmla="*/ 2276690 h 2335289"/>
              <a:gd name="connsiteX39" fmla="*/ 1514772 w 2368620"/>
              <a:gd name="connsiteY39" fmla="*/ 2333043 h 2335289"/>
              <a:gd name="connsiteX40" fmla="*/ 1492241 w 2368620"/>
              <a:gd name="connsiteY40" fmla="*/ 2325529 h 2335289"/>
              <a:gd name="connsiteX41" fmla="*/ 1387094 w 2368620"/>
              <a:gd name="connsiteY41" fmla="*/ 2141441 h 2335289"/>
              <a:gd name="connsiteX42" fmla="*/ 1360807 w 2368620"/>
              <a:gd name="connsiteY42" fmla="*/ 2130170 h 2335289"/>
              <a:gd name="connsiteX43" fmla="*/ 1007814 w 2368620"/>
              <a:gd name="connsiteY43" fmla="*/ 2130170 h 2335289"/>
              <a:gd name="connsiteX44" fmla="*/ 981528 w 2368620"/>
              <a:gd name="connsiteY44" fmla="*/ 2141441 h 2335289"/>
              <a:gd name="connsiteX45" fmla="*/ 876381 w 2368620"/>
              <a:gd name="connsiteY45" fmla="*/ 2325529 h 2335289"/>
              <a:gd name="connsiteX46" fmla="*/ 853849 w 2368620"/>
              <a:gd name="connsiteY46" fmla="*/ 2333043 h 2335289"/>
              <a:gd name="connsiteX47" fmla="*/ 703640 w 2368620"/>
              <a:gd name="connsiteY47" fmla="*/ 2276690 h 2335289"/>
              <a:gd name="connsiteX48" fmla="*/ 688619 w 2368620"/>
              <a:gd name="connsiteY48" fmla="*/ 2254148 h 2335289"/>
              <a:gd name="connsiteX49" fmla="*/ 726171 w 2368620"/>
              <a:gd name="connsiteY49" fmla="*/ 2051275 h 2335289"/>
              <a:gd name="connsiteX50" fmla="*/ 711150 w 2368620"/>
              <a:gd name="connsiteY50" fmla="*/ 2021219 h 2335289"/>
              <a:gd name="connsiteX51" fmla="*/ 444528 w 2368620"/>
              <a:gd name="connsiteY51" fmla="*/ 1795805 h 2335289"/>
              <a:gd name="connsiteX52" fmla="*/ 418241 w 2368620"/>
              <a:gd name="connsiteY52" fmla="*/ 1788291 h 2335289"/>
              <a:gd name="connsiteX53" fmla="*/ 219214 w 2368620"/>
              <a:gd name="connsiteY53" fmla="*/ 1859672 h 2335289"/>
              <a:gd name="connsiteX54" fmla="*/ 196682 w 2368620"/>
              <a:gd name="connsiteY54" fmla="*/ 1855915 h 2335289"/>
              <a:gd name="connsiteX55" fmla="*/ 114067 w 2368620"/>
              <a:gd name="connsiteY55" fmla="*/ 1709396 h 2335289"/>
              <a:gd name="connsiteX56" fmla="*/ 121577 w 2368620"/>
              <a:gd name="connsiteY56" fmla="*/ 1686854 h 2335289"/>
              <a:gd name="connsiteX57" fmla="*/ 283053 w 2368620"/>
              <a:gd name="connsiteY57" fmla="*/ 1551605 h 2335289"/>
              <a:gd name="connsiteX58" fmla="*/ 290563 w 2368620"/>
              <a:gd name="connsiteY58" fmla="*/ 1529064 h 2335289"/>
              <a:gd name="connsiteX59" fmla="*/ 226724 w 2368620"/>
              <a:gd name="connsiteY59" fmla="*/ 1179671 h 2335289"/>
              <a:gd name="connsiteX60" fmla="*/ 207948 w 2368620"/>
              <a:gd name="connsiteY60" fmla="*/ 1153373 h 2335289"/>
              <a:gd name="connsiteX61" fmla="*/ 12675 w 2368620"/>
              <a:gd name="connsiteY61" fmla="*/ 1081991 h 2335289"/>
              <a:gd name="connsiteX62" fmla="*/ 1409 w 2368620"/>
              <a:gd name="connsiteY62" fmla="*/ 1063207 h 2335289"/>
              <a:gd name="connsiteX63" fmla="*/ 27696 w 2368620"/>
              <a:gd name="connsiteY63" fmla="*/ 901659 h 2335289"/>
              <a:gd name="connsiteX64" fmla="*/ 50228 w 2368620"/>
              <a:gd name="connsiteY64" fmla="*/ 886632 h 2335289"/>
              <a:gd name="connsiteX65" fmla="*/ 249255 w 2368620"/>
              <a:gd name="connsiteY65" fmla="*/ 886632 h 2335289"/>
              <a:gd name="connsiteX66" fmla="*/ 283053 w 2368620"/>
              <a:gd name="connsiteY66" fmla="*/ 860333 h 2335289"/>
              <a:gd name="connsiteX67" fmla="*/ 455794 w 2368620"/>
              <a:gd name="connsiteY67" fmla="*/ 571051 h 2335289"/>
              <a:gd name="connsiteX68" fmla="*/ 455794 w 2368620"/>
              <a:gd name="connsiteY68" fmla="*/ 533482 h 2335289"/>
              <a:gd name="connsiteX69" fmla="*/ 354402 w 2368620"/>
              <a:gd name="connsiteY69" fmla="*/ 353150 h 2335289"/>
              <a:gd name="connsiteX70" fmla="*/ 358157 w 2368620"/>
              <a:gd name="connsiteY70" fmla="*/ 330609 h 2335289"/>
              <a:gd name="connsiteX71" fmla="*/ 478325 w 2368620"/>
              <a:gd name="connsiteY71" fmla="*/ 229172 h 2335289"/>
              <a:gd name="connsiteX72" fmla="*/ 512122 w 2368620"/>
              <a:gd name="connsiteY72" fmla="*/ 229172 h 2335289"/>
              <a:gd name="connsiteX73" fmla="*/ 662332 w 2368620"/>
              <a:gd name="connsiteY73" fmla="*/ 356907 h 2335289"/>
              <a:gd name="connsiteX74" fmla="*/ 703640 w 2368620"/>
              <a:gd name="connsiteY74" fmla="*/ 360664 h 2335289"/>
              <a:gd name="connsiteX75" fmla="*/ 1022835 w 2368620"/>
              <a:gd name="connsiteY75" fmla="*/ 244199 h 2335289"/>
              <a:gd name="connsiteX76" fmla="*/ 1049122 w 2368620"/>
              <a:gd name="connsiteY76" fmla="*/ 221658 h 2335289"/>
              <a:gd name="connsiteX77" fmla="*/ 1082919 w 2368620"/>
              <a:gd name="connsiteY77" fmla="*/ 18785 h 2335289"/>
              <a:gd name="connsiteX78" fmla="*/ 1101695 w 2368620"/>
              <a:gd name="connsiteY78" fmla="*/ 0 h 233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2368620" h="2335289">
                <a:moveTo>
                  <a:pt x="1184021" y="433388"/>
                </a:moveTo>
                <a:cubicBezTo>
                  <a:pt x="767320" y="433388"/>
                  <a:pt x="429454" y="775235"/>
                  <a:pt x="429454" y="1192213"/>
                </a:cubicBezTo>
                <a:cubicBezTo>
                  <a:pt x="429454" y="1609191"/>
                  <a:pt x="767320" y="1951038"/>
                  <a:pt x="1187775" y="1951038"/>
                </a:cubicBezTo>
                <a:cubicBezTo>
                  <a:pt x="1604476" y="1951038"/>
                  <a:pt x="1942342" y="1609191"/>
                  <a:pt x="1942342" y="1192213"/>
                </a:cubicBezTo>
                <a:cubicBezTo>
                  <a:pt x="1942342" y="771478"/>
                  <a:pt x="1604476" y="433388"/>
                  <a:pt x="1184021" y="433388"/>
                </a:cubicBezTo>
                <a:close/>
                <a:moveTo>
                  <a:pt x="1101695" y="0"/>
                </a:moveTo>
                <a:cubicBezTo>
                  <a:pt x="1158024" y="0"/>
                  <a:pt x="1210597" y="0"/>
                  <a:pt x="1266926" y="0"/>
                </a:cubicBezTo>
                <a:cubicBezTo>
                  <a:pt x="1278192" y="0"/>
                  <a:pt x="1281947" y="3757"/>
                  <a:pt x="1285702" y="15028"/>
                </a:cubicBezTo>
                <a:cubicBezTo>
                  <a:pt x="1296968" y="86409"/>
                  <a:pt x="1308234" y="157790"/>
                  <a:pt x="1319499" y="225415"/>
                </a:cubicBezTo>
                <a:cubicBezTo>
                  <a:pt x="1323255" y="236686"/>
                  <a:pt x="1327010" y="240443"/>
                  <a:pt x="1338276" y="244199"/>
                </a:cubicBezTo>
                <a:cubicBezTo>
                  <a:pt x="1454688" y="262984"/>
                  <a:pt x="1567345" y="300553"/>
                  <a:pt x="1668737" y="364421"/>
                </a:cubicBezTo>
                <a:cubicBezTo>
                  <a:pt x="1683758" y="371935"/>
                  <a:pt x="1691268" y="371935"/>
                  <a:pt x="1702534" y="360664"/>
                </a:cubicBezTo>
                <a:cubicBezTo>
                  <a:pt x="1755107" y="315581"/>
                  <a:pt x="1807681" y="270498"/>
                  <a:pt x="1860254" y="225415"/>
                </a:cubicBezTo>
                <a:cubicBezTo>
                  <a:pt x="1871520" y="217901"/>
                  <a:pt x="1875275" y="217901"/>
                  <a:pt x="1886541" y="225415"/>
                </a:cubicBezTo>
                <a:cubicBezTo>
                  <a:pt x="1927849" y="262984"/>
                  <a:pt x="1969156" y="296796"/>
                  <a:pt x="2010464" y="330609"/>
                </a:cubicBezTo>
                <a:cubicBezTo>
                  <a:pt x="2021730" y="338122"/>
                  <a:pt x="2021730" y="345636"/>
                  <a:pt x="2014219" y="353150"/>
                </a:cubicBezTo>
                <a:cubicBezTo>
                  <a:pt x="1980422" y="413261"/>
                  <a:pt x="1942870" y="477128"/>
                  <a:pt x="1909072" y="537239"/>
                </a:cubicBezTo>
                <a:cubicBezTo>
                  <a:pt x="1901562" y="548509"/>
                  <a:pt x="1901562" y="556023"/>
                  <a:pt x="1912828" y="567294"/>
                </a:cubicBezTo>
                <a:cubicBezTo>
                  <a:pt x="1987932" y="657460"/>
                  <a:pt x="2048016" y="755140"/>
                  <a:pt x="2085569" y="867847"/>
                </a:cubicBezTo>
                <a:cubicBezTo>
                  <a:pt x="2093079" y="882875"/>
                  <a:pt x="2100590" y="886632"/>
                  <a:pt x="2115611" y="886632"/>
                </a:cubicBezTo>
                <a:cubicBezTo>
                  <a:pt x="2149408" y="886632"/>
                  <a:pt x="2183205" y="886632"/>
                  <a:pt x="2213247" y="886632"/>
                </a:cubicBezTo>
                <a:cubicBezTo>
                  <a:pt x="2250799" y="886632"/>
                  <a:pt x="2284596" y="886632"/>
                  <a:pt x="2318394" y="886632"/>
                </a:cubicBezTo>
                <a:cubicBezTo>
                  <a:pt x="2333414" y="886632"/>
                  <a:pt x="2337170" y="890389"/>
                  <a:pt x="2340925" y="901659"/>
                </a:cubicBezTo>
                <a:cubicBezTo>
                  <a:pt x="2348436" y="958013"/>
                  <a:pt x="2355946" y="1010610"/>
                  <a:pt x="2367212" y="1063207"/>
                </a:cubicBezTo>
                <a:cubicBezTo>
                  <a:pt x="2370967" y="1074477"/>
                  <a:pt x="2367212" y="1081991"/>
                  <a:pt x="2355946" y="1085748"/>
                </a:cubicBezTo>
                <a:cubicBezTo>
                  <a:pt x="2288352" y="1108290"/>
                  <a:pt x="2224513" y="1130831"/>
                  <a:pt x="2160674" y="1153373"/>
                </a:cubicBezTo>
                <a:cubicBezTo>
                  <a:pt x="2145653" y="1160886"/>
                  <a:pt x="2141897" y="1164643"/>
                  <a:pt x="2141897" y="1179671"/>
                </a:cubicBezTo>
                <a:cubicBezTo>
                  <a:pt x="2141897" y="1299892"/>
                  <a:pt x="2123121" y="1416356"/>
                  <a:pt x="2078058" y="1529064"/>
                </a:cubicBezTo>
                <a:cubicBezTo>
                  <a:pt x="2074303" y="1536578"/>
                  <a:pt x="2078058" y="1544092"/>
                  <a:pt x="2085569" y="1551605"/>
                </a:cubicBezTo>
                <a:cubicBezTo>
                  <a:pt x="2138142" y="1596688"/>
                  <a:pt x="2190716" y="1641771"/>
                  <a:pt x="2247044" y="1686854"/>
                </a:cubicBezTo>
                <a:cubicBezTo>
                  <a:pt x="2258310" y="1694368"/>
                  <a:pt x="2258310" y="1701882"/>
                  <a:pt x="2250799" y="1716910"/>
                </a:cubicBezTo>
                <a:cubicBezTo>
                  <a:pt x="2224513" y="1761992"/>
                  <a:pt x="2198226" y="1807075"/>
                  <a:pt x="2171939" y="1852158"/>
                </a:cubicBezTo>
                <a:cubicBezTo>
                  <a:pt x="2164429" y="1863429"/>
                  <a:pt x="2160674" y="1867186"/>
                  <a:pt x="2149408" y="1859672"/>
                </a:cubicBezTo>
                <a:cubicBezTo>
                  <a:pt x="2081814" y="1837131"/>
                  <a:pt x="2017974" y="1814589"/>
                  <a:pt x="1950380" y="1788291"/>
                </a:cubicBezTo>
                <a:cubicBezTo>
                  <a:pt x="1939114" y="1784534"/>
                  <a:pt x="1931604" y="1784534"/>
                  <a:pt x="1924093" y="1795805"/>
                </a:cubicBezTo>
                <a:cubicBezTo>
                  <a:pt x="1848989" y="1889728"/>
                  <a:pt x="1758863" y="1964866"/>
                  <a:pt x="1653716" y="2024976"/>
                </a:cubicBezTo>
                <a:cubicBezTo>
                  <a:pt x="1642450" y="2028733"/>
                  <a:pt x="1638695" y="2036247"/>
                  <a:pt x="1642450" y="2051275"/>
                </a:cubicBezTo>
                <a:cubicBezTo>
                  <a:pt x="1653716" y="2118899"/>
                  <a:pt x="1664982" y="2186524"/>
                  <a:pt x="1680003" y="2250391"/>
                </a:cubicBezTo>
                <a:cubicBezTo>
                  <a:pt x="1680003" y="2265419"/>
                  <a:pt x="1680003" y="2272933"/>
                  <a:pt x="1664982" y="2276690"/>
                </a:cubicBezTo>
                <a:cubicBezTo>
                  <a:pt x="1612408" y="2295474"/>
                  <a:pt x="1563590" y="2314259"/>
                  <a:pt x="1514772" y="2333043"/>
                </a:cubicBezTo>
                <a:cubicBezTo>
                  <a:pt x="1503506" y="2336800"/>
                  <a:pt x="1495996" y="2333043"/>
                  <a:pt x="1492241" y="2325529"/>
                </a:cubicBezTo>
                <a:cubicBezTo>
                  <a:pt x="1454688" y="2261662"/>
                  <a:pt x="1420891" y="2201551"/>
                  <a:pt x="1387094" y="2141441"/>
                </a:cubicBezTo>
                <a:cubicBezTo>
                  <a:pt x="1379583" y="2130170"/>
                  <a:pt x="1372073" y="2126413"/>
                  <a:pt x="1360807" y="2130170"/>
                </a:cubicBezTo>
                <a:cubicBezTo>
                  <a:pt x="1244395" y="2152711"/>
                  <a:pt x="1124227" y="2152711"/>
                  <a:pt x="1007814" y="2130170"/>
                </a:cubicBezTo>
                <a:cubicBezTo>
                  <a:pt x="996549" y="2126413"/>
                  <a:pt x="989038" y="2130170"/>
                  <a:pt x="981528" y="2141441"/>
                </a:cubicBezTo>
                <a:cubicBezTo>
                  <a:pt x="947730" y="2201551"/>
                  <a:pt x="910178" y="2261662"/>
                  <a:pt x="876381" y="2325529"/>
                </a:cubicBezTo>
                <a:cubicBezTo>
                  <a:pt x="872626" y="2336800"/>
                  <a:pt x="865115" y="2336800"/>
                  <a:pt x="853849" y="2333043"/>
                </a:cubicBezTo>
                <a:cubicBezTo>
                  <a:pt x="805031" y="2314259"/>
                  <a:pt x="752458" y="2295474"/>
                  <a:pt x="703640" y="2276690"/>
                </a:cubicBezTo>
                <a:cubicBezTo>
                  <a:pt x="688619" y="2272933"/>
                  <a:pt x="688619" y="2269176"/>
                  <a:pt x="688619" y="2254148"/>
                </a:cubicBezTo>
                <a:cubicBezTo>
                  <a:pt x="703640" y="2186524"/>
                  <a:pt x="714905" y="2118899"/>
                  <a:pt x="726171" y="2051275"/>
                </a:cubicBezTo>
                <a:cubicBezTo>
                  <a:pt x="729926" y="2036247"/>
                  <a:pt x="726171" y="2028733"/>
                  <a:pt x="711150" y="2021219"/>
                </a:cubicBezTo>
                <a:cubicBezTo>
                  <a:pt x="609759" y="1964866"/>
                  <a:pt x="519633" y="1889728"/>
                  <a:pt x="444528" y="1795805"/>
                </a:cubicBezTo>
                <a:cubicBezTo>
                  <a:pt x="437018" y="1784534"/>
                  <a:pt x="429507" y="1784534"/>
                  <a:pt x="418241" y="1788291"/>
                </a:cubicBezTo>
                <a:cubicBezTo>
                  <a:pt x="350647" y="1814589"/>
                  <a:pt x="286808" y="1837131"/>
                  <a:pt x="219214" y="1859672"/>
                </a:cubicBezTo>
                <a:cubicBezTo>
                  <a:pt x="211703" y="1863429"/>
                  <a:pt x="204193" y="1867186"/>
                  <a:pt x="196682" y="1855915"/>
                </a:cubicBezTo>
                <a:cubicBezTo>
                  <a:pt x="170395" y="1807075"/>
                  <a:pt x="144109" y="1758236"/>
                  <a:pt x="114067" y="1709396"/>
                </a:cubicBezTo>
                <a:cubicBezTo>
                  <a:pt x="106556" y="1698125"/>
                  <a:pt x="114067" y="1694368"/>
                  <a:pt x="121577" y="1686854"/>
                </a:cubicBezTo>
                <a:cubicBezTo>
                  <a:pt x="174151" y="1641771"/>
                  <a:pt x="226724" y="1596688"/>
                  <a:pt x="283053" y="1551605"/>
                </a:cubicBezTo>
                <a:cubicBezTo>
                  <a:pt x="290563" y="1544092"/>
                  <a:pt x="294318" y="1540335"/>
                  <a:pt x="290563" y="1529064"/>
                </a:cubicBezTo>
                <a:cubicBezTo>
                  <a:pt x="245500" y="1416356"/>
                  <a:pt x="226724" y="1299892"/>
                  <a:pt x="226724" y="1179671"/>
                </a:cubicBezTo>
                <a:cubicBezTo>
                  <a:pt x="226724" y="1164643"/>
                  <a:pt x="219214" y="1157129"/>
                  <a:pt x="207948" y="1153373"/>
                </a:cubicBezTo>
                <a:cubicBezTo>
                  <a:pt x="144109" y="1130831"/>
                  <a:pt x="76514" y="1108290"/>
                  <a:pt x="12675" y="1081991"/>
                </a:cubicBezTo>
                <a:cubicBezTo>
                  <a:pt x="1409" y="1081991"/>
                  <a:pt x="-2346" y="1078234"/>
                  <a:pt x="1409" y="1063207"/>
                </a:cubicBezTo>
                <a:cubicBezTo>
                  <a:pt x="12675" y="1010610"/>
                  <a:pt x="20186" y="954256"/>
                  <a:pt x="27696" y="901659"/>
                </a:cubicBezTo>
                <a:cubicBezTo>
                  <a:pt x="31451" y="886632"/>
                  <a:pt x="38962" y="886632"/>
                  <a:pt x="50228" y="886632"/>
                </a:cubicBezTo>
                <a:cubicBezTo>
                  <a:pt x="114067" y="886632"/>
                  <a:pt x="181661" y="886632"/>
                  <a:pt x="249255" y="886632"/>
                </a:cubicBezTo>
                <a:cubicBezTo>
                  <a:pt x="268032" y="886632"/>
                  <a:pt x="279297" y="879118"/>
                  <a:pt x="283053" y="860333"/>
                </a:cubicBezTo>
                <a:cubicBezTo>
                  <a:pt x="324360" y="755140"/>
                  <a:pt x="380689" y="657460"/>
                  <a:pt x="455794" y="571051"/>
                </a:cubicBezTo>
                <a:cubicBezTo>
                  <a:pt x="467059" y="556023"/>
                  <a:pt x="467059" y="548509"/>
                  <a:pt x="455794" y="533482"/>
                </a:cubicBezTo>
                <a:cubicBezTo>
                  <a:pt x="421997" y="473371"/>
                  <a:pt x="388199" y="413261"/>
                  <a:pt x="354402" y="353150"/>
                </a:cubicBezTo>
                <a:cubicBezTo>
                  <a:pt x="346892" y="345636"/>
                  <a:pt x="346892" y="338122"/>
                  <a:pt x="358157" y="330609"/>
                </a:cubicBezTo>
                <a:cubicBezTo>
                  <a:pt x="399465" y="296796"/>
                  <a:pt x="440773" y="266741"/>
                  <a:pt x="478325" y="229172"/>
                </a:cubicBezTo>
                <a:cubicBezTo>
                  <a:pt x="489591" y="217901"/>
                  <a:pt x="500857" y="217901"/>
                  <a:pt x="512122" y="229172"/>
                </a:cubicBezTo>
                <a:cubicBezTo>
                  <a:pt x="560941" y="274255"/>
                  <a:pt x="613514" y="315581"/>
                  <a:pt x="662332" y="356907"/>
                </a:cubicBezTo>
                <a:cubicBezTo>
                  <a:pt x="677353" y="368178"/>
                  <a:pt x="684864" y="371935"/>
                  <a:pt x="703640" y="360664"/>
                </a:cubicBezTo>
                <a:cubicBezTo>
                  <a:pt x="805031" y="300553"/>
                  <a:pt x="910178" y="262984"/>
                  <a:pt x="1022835" y="244199"/>
                </a:cubicBezTo>
                <a:cubicBezTo>
                  <a:pt x="1041612" y="240443"/>
                  <a:pt x="1045367" y="236686"/>
                  <a:pt x="1049122" y="221658"/>
                </a:cubicBezTo>
                <a:cubicBezTo>
                  <a:pt x="1060388" y="154034"/>
                  <a:pt x="1071653" y="86409"/>
                  <a:pt x="1082919" y="18785"/>
                </a:cubicBezTo>
                <a:cubicBezTo>
                  <a:pt x="1086674" y="7514"/>
                  <a:pt x="1090430" y="0"/>
                  <a:pt x="1101695" y="0"/>
                </a:cubicBezTo>
                <a:close/>
              </a:path>
            </a:pathLst>
          </a:custGeom>
          <a:solidFill>
            <a:srgbClr val="FFD9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24" name="任意多边形 423"/>
          <p:cNvSpPr/>
          <p:nvPr/>
        </p:nvSpPr>
        <p:spPr bwMode="auto">
          <a:xfrm>
            <a:off x="1976421" y="2375085"/>
            <a:ext cx="2365375" cy="2334516"/>
          </a:xfrm>
          <a:custGeom>
            <a:avLst/>
            <a:gdLst>
              <a:gd name="connsiteX0" fmla="*/ 1181895 w 2365375"/>
              <a:gd name="connsiteY0" fmla="*/ 433388 h 2334516"/>
              <a:gd name="connsiteX1" fmla="*/ 423863 w 2365375"/>
              <a:gd name="connsiteY1" fmla="*/ 1195388 h 2334516"/>
              <a:gd name="connsiteX2" fmla="*/ 1200658 w 2365375"/>
              <a:gd name="connsiteY2" fmla="*/ 1949881 h 2334516"/>
              <a:gd name="connsiteX3" fmla="*/ 1939926 w 2365375"/>
              <a:gd name="connsiteY3" fmla="*/ 1191634 h 2334516"/>
              <a:gd name="connsiteX4" fmla="*/ 1181895 w 2365375"/>
              <a:gd name="connsiteY4" fmla="*/ 433388 h 2334516"/>
              <a:gd name="connsiteX5" fmla="*/ 1111351 w 2365375"/>
              <a:gd name="connsiteY5" fmla="*/ 0 h 2334516"/>
              <a:gd name="connsiteX6" fmla="*/ 1261534 w 2365375"/>
              <a:gd name="connsiteY6" fmla="*/ 0 h 2334516"/>
              <a:gd name="connsiteX7" fmla="*/ 1280306 w 2365375"/>
              <a:gd name="connsiteY7" fmla="*/ 15028 h 2334516"/>
              <a:gd name="connsiteX8" fmla="*/ 1317852 w 2365375"/>
              <a:gd name="connsiteY8" fmla="*/ 221658 h 2334516"/>
              <a:gd name="connsiteX9" fmla="*/ 1336625 w 2365375"/>
              <a:gd name="connsiteY9" fmla="*/ 244199 h 2334516"/>
              <a:gd name="connsiteX10" fmla="*/ 1670781 w 2365375"/>
              <a:gd name="connsiteY10" fmla="*/ 364421 h 2334516"/>
              <a:gd name="connsiteX11" fmla="*/ 1697063 w 2365375"/>
              <a:gd name="connsiteY11" fmla="*/ 360664 h 2334516"/>
              <a:gd name="connsiteX12" fmla="*/ 1858509 w 2365375"/>
              <a:gd name="connsiteY12" fmla="*/ 225415 h 2334516"/>
              <a:gd name="connsiteX13" fmla="*/ 1881036 w 2365375"/>
              <a:gd name="connsiteY13" fmla="*/ 225415 h 2334516"/>
              <a:gd name="connsiteX14" fmla="*/ 2004937 w 2365375"/>
              <a:gd name="connsiteY14" fmla="*/ 330609 h 2334516"/>
              <a:gd name="connsiteX15" fmla="*/ 2008692 w 2365375"/>
              <a:gd name="connsiteY15" fmla="*/ 360664 h 2334516"/>
              <a:gd name="connsiteX16" fmla="*/ 1907318 w 2365375"/>
              <a:gd name="connsiteY16" fmla="*/ 533482 h 2334516"/>
              <a:gd name="connsiteX17" fmla="*/ 1911073 w 2365375"/>
              <a:gd name="connsiteY17" fmla="*/ 567294 h 2334516"/>
              <a:gd name="connsiteX18" fmla="*/ 2083783 w 2365375"/>
              <a:gd name="connsiteY18" fmla="*/ 875361 h 2334516"/>
              <a:gd name="connsiteX19" fmla="*/ 2106310 w 2365375"/>
              <a:gd name="connsiteY19" fmla="*/ 886632 h 2334516"/>
              <a:gd name="connsiteX20" fmla="*/ 2312811 w 2365375"/>
              <a:gd name="connsiteY20" fmla="*/ 886632 h 2334516"/>
              <a:gd name="connsiteX21" fmla="*/ 2335339 w 2365375"/>
              <a:gd name="connsiteY21" fmla="*/ 905416 h 2334516"/>
              <a:gd name="connsiteX22" fmla="*/ 2365375 w 2365375"/>
              <a:gd name="connsiteY22" fmla="*/ 1066964 h 2334516"/>
              <a:gd name="connsiteX23" fmla="*/ 2354111 w 2365375"/>
              <a:gd name="connsiteY23" fmla="*/ 1081991 h 2334516"/>
              <a:gd name="connsiteX24" fmla="*/ 2158874 w 2365375"/>
              <a:gd name="connsiteY24" fmla="*/ 1153373 h 2334516"/>
              <a:gd name="connsiteX25" fmla="*/ 2140101 w 2365375"/>
              <a:gd name="connsiteY25" fmla="*/ 1183428 h 2334516"/>
              <a:gd name="connsiteX26" fmla="*/ 2080028 w 2365375"/>
              <a:gd name="connsiteY26" fmla="*/ 1521550 h 2334516"/>
              <a:gd name="connsiteX27" fmla="*/ 2087537 w 2365375"/>
              <a:gd name="connsiteY27" fmla="*/ 1555362 h 2334516"/>
              <a:gd name="connsiteX28" fmla="*/ 2241475 w 2365375"/>
              <a:gd name="connsiteY28" fmla="*/ 1686854 h 2334516"/>
              <a:gd name="connsiteX29" fmla="*/ 2248984 w 2365375"/>
              <a:gd name="connsiteY29" fmla="*/ 1713153 h 2334516"/>
              <a:gd name="connsiteX30" fmla="*/ 2170138 w 2365375"/>
              <a:gd name="connsiteY30" fmla="*/ 1852158 h 2334516"/>
              <a:gd name="connsiteX31" fmla="*/ 2143856 w 2365375"/>
              <a:gd name="connsiteY31" fmla="*/ 1859672 h 2334516"/>
              <a:gd name="connsiteX32" fmla="*/ 1948619 w 2365375"/>
              <a:gd name="connsiteY32" fmla="*/ 1788291 h 2334516"/>
              <a:gd name="connsiteX33" fmla="*/ 1922337 w 2365375"/>
              <a:gd name="connsiteY33" fmla="*/ 1795805 h 2334516"/>
              <a:gd name="connsiteX34" fmla="*/ 1648254 w 2365375"/>
              <a:gd name="connsiteY34" fmla="*/ 2024976 h 2334516"/>
              <a:gd name="connsiteX35" fmla="*/ 1640744 w 2365375"/>
              <a:gd name="connsiteY35" fmla="*/ 2047518 h 2334516"/>
              <a:gd name="connsiteX36" fmla="*/ 1678290 w 2365375"/>
              <a:gd name="connsiteY36" fmla="*/ 2257905 h 2334516"/>
              <a:gd name="connsiteX37" fmla="*/ 1667026 w 2365375"/>
              <a:gd name="connsiteY37" fmla="*/ 2276690 h 2334516"/>
              <a:gd name="connsiteX38" fmla="*/ 1509335 w 2365375"/>
              <a:gd name="connsiteY38" fmla="*/ 2333043 h 2334516"/>
              <a:gd name="connsiteX39" fmla="*/ 1490562 w 2365375"/>
              <a:gd name="connsiteY39" fmla="*/ 2325529 h 2334516"/>
              <a:gd name="connsiteX40" fmla="*/ 1385434 w 2365375"/>
              <a:gd name="connsiteY40" fmla="*/ 2145198 h 2334516"/>
              <a:gd name="connsiteX41" fmla="*/ 1355398 w 2365375"/>
              <a:gd name="connsiteY41" fmla="*/ 2130170 h 2334516"/>
              <a:gd name="connsiteX42" fmla="*/ 1055033 w 2365375"/>
              <a:gd name="connsiteY42" fmla="*/ 2137684 h 2334516"/>
              <a:gd name="connsiteX43" fmla="*/ 1032505 w 2365375"/>
              <a:gd name="connsiteY43" fmla="*/ 2133927 h 2334516"/>
              <a:gd name="connsiteX44" fmla="*/ 968678 w 2365375"/>
              <a:gd name="connsiteY44" fmla="*/ 2163982 h 2334516"/>
              <a:gd name="connsiteX45" fmla="*/ 874813 w 2365375"/>
              <a:gd name="connsiteY45" fmla="*/ 2325529 h 2334516"/>
              <a:gd name="connsiteX46" fmla="*/ 856041 w 2365375"/>
              <a:gd name="connsiteY46" fmla="*/ 2333043 h 2334516"/>
              <a:gd name="connsiteX47" fmla="*/ 705858 w 2365375"/>
              <a:gd name="connsiteY47" fmla="*/ 2280446 h 2334516"/>
              <a:gd name="connsiteX48" fmla="*/ 690840 w 2365375"/>
              <a:gd name="connsiteY48" fmla="*/ 2250391 h 2334516"/>
              <a:gd name="connsiteX49" fmla="*/ 717122 w 2365375"/>
              <a:gd name="connsiteY49" fmla="*/ 2092601 h 2334516"/>
              <a:gd name="connsiteX50" fmla="*/ 720876 w 2365375"/>
              <a:gd name="connsiteY50" fmla="*/ 2073816 h 2334516"/>
              <a:gd name="connsiteX51" fmla="*/ 690840 w 2365375"/>
              <a:gd name="connsiteY51" fmla="*/ 2009949 h 2334516"/>
              <a:gd name="connsiteX52" fmla="*/ 450548 w 2365375"/>
              <a:gd name="connsiteY52" fmla="*/ 1803319 h 2334516"/>
              <a:gd name="connsiteX53" fmla="*/ 405493 w 2365375"/>
              <a:gd name="connsiteY53" fmla="*/ 1792048 h 2334516"/>
              <a:gd name="connsiteX54" fmla="*/ 225274 w 2365375"/>
              <a:gd name="connsiteY54" fmla="*/ 1859672 h 2334516"/>
              <a:gd name="connsiteX55" fmla="*/ 195237 w 2365375"/>
              <a:gd name="connsiteY55" fmla="*/ 1848401 h 2334516"/>
              <a:gd name="connsiteX56" fmla="*/ 116392 w 2365375"/>
              <a:gd name="connsiteY56" fmla="*/ 1713153 h 2334516"/>
              <a:gd name="connsiteX57" fmla="*/ 120146 w 2365375"/>
              <a:gd name="connsiteY57" fmla="*/ 1686854 h 2334516"/>
              <a:gd name="connsiteX58" fmla="*/ 281592 w 2365375"/>
              <a:gd name="connsiteY58" fmla="*/ 1551605 h 2334516"/>
              <a:gd name="connsiteX59" fmla="*/ 289102 w 2365375"/>
              <a:gd name="connsiteY59" fmla="*/ 1525307 h 2334516"/>
              <a:gd name="connsiteX60" fmla="*/ 229029 w 2365375"/>
              <a:gd name="connsiteY60" fmla="*/ 1183428 h 2334516"/>
              <a:gd name="connsiteX61" fmla="*/ 206501 w 2365375"/>
              <a:gd name="connsiteY61" fmla="*/ 1153373 h 2334516"/>
              <a:gd name="connsiteX62" fmla="*/ 11264 w 2365375"/>
              <a:gd name="connsiteY62" fmla="*/ 1081991 h 2334516"/>
              <a:gd name="connsiteX63" fmla="*/ 0 w 2365375"/>
              <a:gd name="connsiteY63" fmla="*/ 1066964 h 2334516"/>
              <a:gd name="connsiteX64" fmla="*/ 30037 w 2365375"/>
              <a:gd name="connsiteY64" fmla="*/ 901659 h 2334516"/>
              <a:gd name="connsiteX65" fmla="*/ 48809 w 2365375"/>
              <a:gd name="connsiteY65" fmla="*/ 886632 h 2334516"/>
              <a:gd name="connsiteX66" fmla="*/ 153937 w 2365375"/>
              <a:gd name="connsiteY66" fmla="*/ 886632 h 2334516"/>
              <a:gd name="connsiteX67" fmla="*/ 259065 w 2365375"/>
              <a:gd name="connsiteY67" fmla="*/ 886632 h 2334516"/>
              <a:gd name="connsiteX68" fmla="*/ 281592 w 2365375"/>
              <a:gd name="connsiteY68" fmla="*/ 871604 h 2334516"/>
              <a:gd name="connsiteX69" fmla="*/ 454302 w 2365375"/>
              <a:gd name="connsiteY69" fmla="*/ 567294 h 2334516"/>
              <a:gd name="connsiteX70" fmla="*/ 458057 w 2365375"/>
              <a:gd name="connsiteY70" fmla="*/ 533482 h 2334516"/>
              <a:gd name="connsiteX71" fmla="*/ 352929 w 2365375"/>
              <a:gd name="connsiteY71" fmla="*/ 353150 h 2334516"/>
              <a:gd name="connsiteX72" fmla="*/ 356684 w 2365375"/>
              <a:gd name="connsiteY72" fmla="*/ 330609 h 2334516"/>
              <a:gd name="connsiteX73" fmla="*/ 484339 w 2365375"/>
              <a:gd name="connsiteY73" fmla="*/ 225415 h 2334516"/>
              <a:gd name="connsiteX74" fmla="*/ 510621 w 2365375"/>
              <a:gd name="connsiteY74" fmla="*/ 229172 h 2334516"/>
              <a:gd name="connsiteX75" fmla="*/ 664558 w 2365375"/>
              <a:gd name="connsiteY75" fmla="*/ 360664 h 2334516"/>
              <a:gd name="connsiteX76" fmla="*/ 698349 w 2365375"/>
              <a:gd name="connsiteY76" fmla="*/ 360664 h 2334516"/>
              <a:gd name="connsiteX77" fmla="*/ 946150 w 2365375"/>
              <a:gd name="connsiteY77" fmla="*/ 259227 h 2334516"/>
              <a:gd name="connsiteX78" fmla="*/ 1024996 w 2365375"/>
              <a:gd name="connsiteY78" fmla="*/ 244199 h 2334516"/>
              <a:gd name="connsiteX79" fmla="*/ 1047523 w 2365375"/>
              <a:gd name="connsiteY79" fmla="*/ 221658 h 2334516"/>
              <a:gd name="connsiteX80" fmla="*/ 1081314 w 2365375"/>
              <a:gd name="connsiteY80" fmla="*/ 26299 h 2334516"/>
              <a:gd name="connsiteX81" fmla="*/ 1111351 w 2365375"/>
              <a:gd name="connsiteY81" fmla="*/ 0 h 233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365375" h="2334516">
                <a:moveTo>
                  <a:pt x="1181895" y="433388"/>
                </a:moveTo>
                <a:cubicBezTo>
                  <a:pt x="765353" y="433388"/>
                  <a:pt x="423863" y="774974"/>
                  <a:pt x="423863" y="1195388"/>
                </a:cubicBezTo>
                <a:cubicBezTo>
                  <a:pt x="423863" y="1608295"/>
                  <a:pt x="769105" y="1957388"/>
                  <a:pt x="1200658" y="1949881"/>
                </a:cubicBezTo>
                <a:cubicBezTo>
                  <a:pt x="1602189" y="1938620"/>
                  <a:pt x="1939926" y="1608295"/>
                  <a:pt x="1939926" y="1191634"/>
                </a:cubicBezTo>
                <a:cubicBezTo>
                  <a:pt x="1939926" y="771221"/>
                  <a:pt x="1598437" y="433388"/>
                  <a:pt x="1181895" y="433388"/>
                </a:cubicBezTo>
                <a:close/>
                <a:moveTo>
                  <a:pt x="1111351" y="0"/>
                </a:moveTo>
                <a:cubicBezTo>
                  <a:pt x="1160160" y="3757"/>
                  <a:pt x="1212724" y="0"/>
                  <a:pt x="1261534" y="0"/>
                </a:cubicBezTo>
                <a:cubicBezTo>
                  <a:pt x="1276552" y="0"/>
                  <a:pt x="1280306" y="3757"/>
                  <a:pt x="1280306" y="15028"/>
                </a:cubicBezTo>
                <a:cubicBezTo>
                  <a:pt x="1295325" y="86409"/>
                  <a:pt x="1306588" y="154034"/>
                  <a:pt x="1317852" y="221658"/>
                </a:cubicBezTo>
                <a:cubicBezTo>
                  <a:pt x="1321607" y="232929"/>
                  <a:pt x="1325361" y="240443"/>
                  <a:pt x="1336625" y="244199"/>
                </a:cubicBezTo>
                <a:cubicBezTo>
                  <a:pt x="1456771" y="262984"/>
                  <a:pt x="1565653" y="304310"/>
                  <a:pt x="1670781" y="364421"/>
                </a:cubicBezTo>
                <a:cubicBezTo>
                  <a:pt x="1682045" y="371935"/>
                  <a:pt x="1689554" y="368178"/>
                  <a:pt x="1697063" y="360664"/>
                </a:cubicBezTo>
                <a:cubicBezTo>
                  <a:pt x="1749627" y="315581"/>
                  <a:pt x="1805945" y="270498"/>
                  <a:pt x="1858509" y="225415"/>
                </a:cubicBezTo>
                <a:cubicBezTo>
                  <a:pt x="1866018" y="217901"/>
                  <a:pt x="1873527" y="217901"/>
                  <a:pt x="1881036" y="225415"/>
                </a:cubicBezTo>
                <a:cubicBezTo>
                  <a:pt x="1922337" y="259227"/>
                  <a:pt x="1963637" y="296796"/>
                  <a:pt x="2004937" y="330609"/>
                </a:cubicBezTo>
                <a:cubicBezTo>
                  <a:pt x="2016201" y="338122"/>
                  <a:pt x="2016201" y="345636"/>
                  <a:pt x="2008692" y="360664"/>
                </a:cubicBezTo>
                <a:cubicBezTo>
                  <a:pt x="1974901" y="417018"/>
                  <a:pt x="1941110" y="477128"/>
                  <a:pt x="1907318" y="533482"/>
                </a:cubicBezTo>
                <a:cubicBezTo>
                  <a:pt x="1899809" y="548509"/>
                  <a:pt x="1899809" y="556023"/>
                  <a:pt x="1911073" y="567294"/>
                </a:cubicBezTo>
                <a:cubicBezTo>
                  <a:pt x="1986164" y="657460"/>
                  <a:pt x="2046237" y="762654"/>
                  <a:pt x="2083783" y="875361"/>
                </a:cubicBezTo>
                <a:cubicBezTo>
                  <a:pt x="2091292" y="886632"/>
                  <a:pt x="2098801" y="886632"/>
                  <a:pt x="2106310" y="886632"/>
                </a:cubicBezTo>
                <a:cubicBezTo>
                  <a:pt x="2173892" y="886632"/>
                  <a:pt x="2241475" y="886632"/>
                  <a:pt x="2312811" y="886632"/>
                </a:cubicBezTo>
                <a:cubicBezTo>
                  <a:pt x="2327829" y="886632"/>
                  <a:pt x="2335339" y="890389"/>
                  <a:pt x="2335339" y="905416"/>
                </a:cubicBezTo>
                <a:cubicBezTo>
                  <a:pt x="2346602" y="961770"/>
                  <a:pt x="2354111" y="1014367"/>
                  <a:pt x="2365375" y="1066964"/>
                </a:cubicBezTo>
                <a:cubicBezTo>
                  <a:pt x="2365375" y="1078234"/>
                  <a:pt x="2361621" y="1081991"/>
                  <a:pt x="2354111" y="1081991"/>
                </a:cubicBezTo>
                <a:cubicBezTo>
                  <a:pt x="2290284" y="1104533"/>
                  <a:pt x="2226456" y="1130831"/>
                  <a:pt x="2158874" y="1153373"/>
                </a:cubicBezTo>
                <a:cubicBezTo>
                  <a:pt x="2143856" y="1157129"/>
                  <a:pt x="2140101" y="1164643"/>
                  <a:pt x="2140101" y="1183428"/>
                </a:cubicBezTo>
                <a:cubicBezTo>
                  <a:pt x="2140101" y="1299892"/>
                  <a:pt x="2121328" y="1412600"/>
                  <a:pt x="2080028" y="1521550"/>
                </a:cubicBezTo>
                <a:cubicBezTo>
                  <a:pt x="2072519" y="1536578"/>
                  <a:pt x="2076274" y="1547848"/>
                  <a:pt x="2087537" y="1555362"/>
                </a:cubicBezTo>
                <a:cubicBezTo>
                  <a:pt x="2140101" y="1600445"/>
                  <a:pt x="2192665" y="1641771"/>
                  <a:pt x="2241475" y="1686854"/>
                </a:cubicBezTo>
                <a:cubicBezTo>
                  <a:pt x="2252738" y="1694368"/>
                  <a:pt x="2256493" y="1701882"/>
                  <a:pt x="2248984" y="1713153"/>
                </a:cubicBezTo>
                <a:cubicBezTo>
                  <a:pt x="2222702" y="1758236"/>
                  <a:pt x="2196420" y="1807075"/>
                  <a:pt x="2170138" y="1852158"/>
                </a:cubicBezTo>
                <a:cubicBezTo>
                  <a:pt x="2162629" y="1863429"/>
                  <a:pt x="2158874" y="1867186"/>
                  <a:pt x="2143856" y="1859672"/>
                </a:cubicBezTo>
                <a:cubicBezTo>
                  <a:pt x="2080028" y="1837131"/>
                  <a:pt x="2012446" y="1814589"/>
                  <a:pt x="1948619" y="1788291"/>
                </a:cubicBezTo>
                <a:cubicBezTo>
                  <a:pt x="1937355" y="1784534"/>
                  <a:pt x="1929846" y="1784534"/>
                  <a:pt x="1922337" y="1795805"/>
                </a:cubicBezTo>
                <a:cubicBezTo>
                  <a:pt x="1847245" y="1889728"/>
                  <a:pt x="1753381" y="1964866"/>
                  <a:pt x="1648254" y="2024976"/>
                </a:cubicBezTo>
                <a:cubicBezTo>
                  <a:pt x="1640744" y="2028733"/>
                  <a:pt x="1636990" y="2036247"/>
                  <a:pt x="1640744" y="2047518"/>
                </a:cubicBezTo>
                <a:cubicBezTo>
                  <a:pt x="1652008" y="2115142"/>
                  <a:pt x="1663272" y="2186524"/>
                  <a:pt x="1678290" y="2257905"/>
                </a:cubicBezTo>
                <a:cubicBezTo>
                  <a:pt x="1678290" y="2269176"/>
                  <a:pt x="1678290" y="2272933"/>
                  <a:pt x="1667026" y="2276690"/>
                </a:cubicBezTo>
                <a:cubicBezTo>
                  <a:pt x="1614462" y="2295474"/>
                  <a:pt x="1561899" y="2314259"/>
                  <a:pt x="1509335" y="2333043"/>
                </a:cubicBezTo>
                <a:cubicBezTo>
                  <a:pt x="1498071" y="2336800"/>
                  <a:pt x="1494316" y="2333043"/>
                  <a:pt x="1490562" y="2325529"/>
                </a:cubicBezTo>
                <a:cubicBezTo>
                  <a:pt x="1453016" y="2265419"/>
                  <a:pt x="1419225" y="2205308"/>
                  <a:pt x="1385434" y="2145198"/>
                </a:cubicBezTo>
                <a:cubicBezTo>
                  <a:pt x="1377925" y="2130170"/>
                  <a:pt x="1370416" y="2126413"/>
                  <a:pt x="1355398" y="2130170"/>
                </a:cubicBezTo>
                <a:cubicBezTo>
                  <a:pt x="1254024" y="2148954"/>
                  <a:pt x="1156406" y="2152711"/>
                  <a:pt x="1055033" y="2137684"/>
                </a:cubicBezTo>
                <a:cubicBezTo>
                  <a:pt x="1047523" y="2137684"/>
                  <a:pt x="1040014" y="2137684"/>
                  <a:pt x="1032505" y="2133927"/>
                </a:cubicBezTo>
                <a:cubicBezTo>
                  <a:pt x="987450" y="2126413"/>
                  <a:pt x="987450" y="2126413"/>
                  <a:pt x="968678" y="2163982"/>
                </a:cubicBezTo>
                <a:cubicBezTo>
                  <a:pt x="938641" y="2220336"/>
                  <a:pt x="904850" y="2272933"/>
                  <a:pt x="874813" y="2325529"/>
                </a:cubicBezTo>
                <a:cubicBezTo>
                  <a:pt x="871059" y="2333043"/>
                  <a:pt x="867304" y="2336800"/>
                  <a:pt x="856041" y="2333043"/>
                </a:cubicBezTo>
                <a:cubicBezTo>
                  <a:pt x="807231" y="2314259"/>
                  <a:pt x="754667" y="2295474"/>
                  <a:pt x="705858" y="2280446"/>
                </a:cubicBezTo>
                <a:cubicBezTo>
                  <a:pt x="687085" y="2272933"/>
                  <a:pt x="687085" y="2265419"/>
                  <a:pt x="690840" y="2250391"/>
                </a:cubicBezTo>
                <a:cubicBezTo>
                  <a:pt x="698349" y="2197794"/>
                  <a:pt x="709613" y="2145198"/>
                  <a:pt x="717122" y="2092601"/>
                </a:cubicBezTo>
                <a:cubicBezTo>
                  <a:pt x="717122" y="2085087"/>
                  <a:pt x="720876" y="2077573"/>
                  <a:pt x="720876" y="2073816"/>
                </a:cubicBezTo>
                <a:cubicBezTo>
                  <a:pt x="728385" y="2032490"/>
                  <a:pt x="728385" y="2032490"/>
                  <a:pt x="690840" y="2009949"/>
                </a:cubicBezTo>
                <a:cubicBezTo>
                  <a:pt x="596976" y="1953595"/>
                  <a:pt x="518130" y="1885971"/>
                  <a:pt x="450548" y="1803319"/>
                </a:cubicBezTo>
                <a:cubicBezTo>
                  <a:pt x="435530" y="1788291"/>
                  <a:pt x="424266" y="1784534"/>
                  <a:pt x="405493" y="1792048"/>
                </a:cubicBezTo>
                <a:cubicBezTo>
                  <a:pt x="345420" y="1814589"/>
                  <a:pt x="285347" y="1837131"/>
                  <a:pt x="225274" y="1859672"/>
                </a:cubicBezTo>
                <a:cubicBezTo>
                  <a:pt x="210256" y="1867186"/>
                  <a:pt x="202747" y="1863429"/>
                  <a:pt x="195237" y="1848401"/>
                </a:cubicBezTo>
                <a:cubicBezTo>
                  <a:pt x="168955" y="1803319"/>
                  <a:pt x="142674" y="1758236"/>
                  <a:pt x="116392" y="1713153"/>
                </a:cubicBezTo>
                <a:cubicBezTo>
                  <a:pt x="108882" y="1701882"/>
                  <a:pt x="108882" y="1698125"/>
                  <a:pt x="120146" y="1686854"/>
                </a:cubicBezTo>
                <a:cubicBezTo>
                  <a:pt x="172710" y="1645528"/>
                  <a:pt x="225274" y="1596688"/>
                  <a:pt x="281592" y="1551605"/>
                </a:cubicBezTo>
                <a:cubicBezTo>
                  <a:pt x="289102" y="1544092"/>
                  <a:pt x="292856" y="1536578"/>
                  <a:pt x="289102" y="1525307"/>
                </a:cubicBezTo>
                <a:cubicBezTo>
                  <a:pt x="247801" y="1416356"/>
                  <a:pt x="225274" y="1299892"/>
                  <a:pt x="229029" y="1183428"/>
                </a:cubicBezTo>
                <a:cubicBezTo>
                  <a:pt x="229029" y="1164643"/>
                  <a:pt x="221519" y="1160886"/>
                  <a:pt x="206501" y="1153373"/>
                </a:cubicBezTo>
                <a:cubicBezTo>
                  <a:pt x="142674" y="1130831"/>
                  <a:pt x="75091" y="1108290"/>
                  <a:pt x="11264" y="1081991"/>
                </a:cubicBezTo>
                <a:cubicBezTo>
                  <a:pt x="0" y="1078234"/>
                  <a:pt x="0" y="1074477"/>
                  <a:pt x="0" y="1066964"/>
                </a:cubicBezTo>
                <a:cubicBezTo>
                  <a:pt x="11264" y="1010610"/>
                  <a:pt x="18773" y="954256"/>
                  <a:pt x="30037" y="901659"/>
                </a:cubicBezTo>
                <a:cubicBezTo>
                  <a:pt x="30037" y="886632"/>
                  <a:pt x="37546" y="886632"/>
                  <a:pt x="48809" y="886632"/>
                </a:cubicBezTo>
                <a:cubicBezTo>
                  <a:pt x="86355" y="886632"/>
                  <a:pt x="120146" y="886632"/>
                  <a:pt x="153937" y="886632"/>
                </a:cubicBezTo>
                <a:cubicBezTo>
                  <a:pt x="191483" y="886632"/>
                  <a:pt x="225274" y="886632"/>
                  <a:pt x="259065" y="886632"/>
                </a:cubicBezTo>
                <a:cubicBezTo>
                  <a:pt x="270329" y="886632"/>
                  <a:pt x="277838" y="882875"/>
                  <a:pt x="281592" y="871604"/>
                </a:cubicBezTo>
                <a:cubicBezTo>
                  <a:pt x="319138" y="758897"/>
                  <a:pt x="379211" y="657460"/>
                  <a:pt x="454302" y="567294"/>
                </a:cubicBezTo>
                <a:cubicBezTo>
                  <a:pt x="465566" y="556023"/>
                  <a:pt x="465566" y="548509"/>
                  <a:pt x="458057" y="533482"/>
                </a:cubicBezTo>
                <a:cubicBezTo>
                  <a:pt x="424266" y="473371"/>
                  <a:pt x="390475" y="413261"/>
                  <a:pt x="352929" y="353150"/>
                </a:cubicBezTo>
                <a:cubicBezTo>
                  <a:pt x="349175" y="345636"/>
                  <a:pt x="349175" y="338122"/>
                  <a:pt x="356684" y="330609"/>
                </a:cubicBezTo>
                <a:cubicBezTo>
                  <a:pt x="397984" y="296796"/>
                  <a:pt x="443039" y="262984"/>
                  <a:pt x="484339" y="225415"/>
                </a:cubicBezTo>
                <a:cubicBezTo>
                  <a:pt x="491848" y="217901"/>
                  <a:pt x="499357" y="221658"/>
                  <a:pt x="510621" y="229172"/>
                </a:cubicBezTo>
                <a:cubicBezTo>
                  <a:pt x="559430" y="270498"/>
                  <a:pt x="611994" y="315581"/>
                  <a:pt x="664558" y="360664"/>
                </a:cubicBezTo>
                <a:cubicBezTo>
                  <a:pt x="675822" y="368178"/>
                  <a:pt x="687085" y="371935"/>
                  <a:pt x="698349" y="360664"/>
                </a:cubicBezTo>
                <a:cubicBezTo>
                  <a:pt x="777195" y="315581"/>
                  <a:pt x="859795" y="281769"/>
                  <a:pt x="946150" y="259227"/>
                </a:cubicBezTo>
                <a:cubicBezTo>
                  <a:pt x="972432" y="251713"/>
                  <a:pt x="998714" y="247956"/>
                  <a:pt x="1024996" y="244199"/>
                </a:cubicBezTo>
                <a:cubicBezTo>
                  <a:pt x="1040014" y="240443"/>
                  <a:pt x="1043769" y="232929"/>
                  <a:pt x="1047523" y="221658"/>
                </a:cubicBezTo>
                <a:cubicBezTo>
                  <a:pt x="1058787" y="157790"/>
                  <a:pt x="1070051" y="90166"/>
                  <a:pt x="1081314" y="26299"/>
                </a:cubicBezTo>
                <a:cubicBezTo>
                  <a:pt x="1085069" y="7514"/>
                  <a:pt x="1088824" y="0"/>
                  <a:pt x="1111351" y="0"/>
                </a:cubicBezTo>
                <a:close/>
              </a:path>
            </a:pathLst>
          </a:custGeom>
          <a:solidFill>
            <a:srgbClr val="F691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zh-CN" altLang="en-US" sz="1400" kern="0" dirty="0">
              <a:solidFill>
                <a:srgbClr val="FF8556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Open Sans" panose="020B0606030504020204" pitchFamily="34" charset="0"/>
              <a:sym typeface="字魂105号-简雅黑" panose="00000500000000000000" pitchFamily="2" charset="-122"/>
            </a:endParaRPr>
          </a:p>
        </p:txBody>
      </p:sp>
      <p:sp>
        <p:nvSpPr>
          <p:cNvPr id="425" name="任意多边形 424"/>
          <p:cNvSpPr/>
          <p:nvPr/>
        </p:nvSpPr>
        <p:spPr bwMode="auto">
          <a:xfrm>
            <a:off x="4388090" y="2421173"/>
            <a:ext cx="1642724" cy="1614683"/>
          </a:xfrm>
          <a:custGeom>
            <a:avLst/>
            <a:gdLst>
              <a:gd name="connsiteX0" fmla="*/ 819478 w 1642724"/>
              <a:gd name="connsiteY0" fmla="*/ 295857 h 1614683"/>
              <a:gd name="connsiteX1" fmla="*/ 293512 w 1642724"/>
              <a:gd name="connsiteY1" fmla="*/ 821823 h 1614683"/>
              <a:gd name="connsiteX2" fmla="*/ 819478 w 1642724"/>
              <a:gd name="connsiteY2" fmla="*/ 1347788 h 1614683"/>
              <a:gd name="connsiteX3" fmla="*/ 1345443 w 1642724"/>
              <a:gd name="connsiteY3" fmla="*/ 818066 h 1614683"/>
              <a:gd name="connsiteX4" fmla="*/ 819478 w 1642724"/>
              <a:gd name="connsiteY4" fmla="*/ 295857 h 1614683"/>
              <a:gd name="connsiteX5" fmla="*/ 770893 w 1642724"/>
              <a:gd name="connsiteY5" fmla="*/ 0 h 1614683"/>
              <a:gd name="connsiteX6" fmla="*/ 872240 w 1642724"/>
              <a:gd name="connsiteY6" fmla="*/ 0 h 1614683"/>
              <a:gd name="connsiteX7" fmla="*/ 891008 w 1642724"/>
              <a:gd name="connsiteY7" fmla="*/ 15028 h 1614683"/>
              <a:gd name="connsiteX8" fmla="*/ 913530 w 1642724"/>
              <a:gd name="connsiteY8" fmla="*/ 154036 h 1614683"/>
              <a:gd name="connsiteX9" fmla="*/ 928544 w 1642724"/>
              <a:gd name="connsiteY9" fmla="*/ 165306 h 1614683"/>
              <a:gd name="connsiteX10" fmla="*/ 1161266 w 1642724"/>
              <a:gd name="connsiteY10" fmla="*/ 251716 h 1614683"/>
              <a:gd name="connsiteX11" fmla="*/ 1180034 w 1642724"/>
              <a:gd name="connsiteY11" fmla="*/ 247960 h 1614683"/>
              <a:gd name="connsiteX12" fmla="*/ 1285135 w 1642724"/>
              <a:gd name="connsiteY12" fmla="*/ 157792 h 1614683"/>
              <a:gd name="connsiteX13" fmla="*/ 1311410 w 1642724"/>
              <a:gd name="connsiteY13" fmla="*/ 157792 h 1614683"/>
              <a:gd name="connsiteX14" fmla="*/ 1390235 w 1642724"/>
              <a:gd name="connsiteY14" fmla="*/ 225418 h 1614683"/>
              <a:gd name="connsiteX15" fmla="*/ 1393989 w 1642724"/>
              <a:gd name="connsiteY15" fmla="*/ 247960 h 1614683"/>
              <a:gd name="connsiteX16" fmla="*/ 1326424 w 1642724"/>
              <a:gd name="connsiteY16" fmla="*/ 364425 h 1614683"/>
              <a:gd name="connsiteX17" fmla="*/ 1330178 w 1642724"/>
              <a:gd name="connsiteY17" fmla="*/ 394481 h 1614683"/>
              <a:gd name="connsiteX18" fmla="*/ 1446539 w 1642724"/>
              <a:gd name="connsiteY18" fmla="*/ 601114 h 1614683"/>
              <a:gd name="connsiteX19" fmla="*/ 1465307 w 1642724"/>
              <a:gd name="connsiteY19" fmla="*/ 612385 h 1614683"/>
              <a:gd name="connsiteX20" fmla="*/ 1604190 w 1642724"/>
              <a:gd name="connsiteY20" fmla="*/ 612385 h 1614683"/>
              <a:gd name="connsiteX21" fmla="*/ 1622958 w 1642724"/>
              <a:gd name="connsiteY21" fmla="*/ 627413 h 1614683"/>
              <a:gd name="connsiteX22" fmla="*/ 1641726 w 1642724"/>
              <a:gd name="connsiteY22" fmla="*/ 732607 h 1614683"/>
              <a:gd name="connsiteX23" fmla="*/ 1630465 w 1642724"/>
              <a:gd name="connsiteY23" fmla="*/ 751392 h 1614683"/>
              <a:gd name="connsiteX24" fmla="*/ 1506596 w 1642724"/>
              <a:gd name="connsiteY24" fmla="*/ 792719 h 1614683"/>
              <a:gd name="connsiteX25" fmla="*/ 1484075 w 1642724"/>
              <a:gd name="connsiteY25" fmla="*/ 826531 h 1614683"/>
              <a:gd name="connsiteX26" fmla="*/ 1446539 w 1642724"/>
              <a:gd name="connsiteY26" fmla="*/ 1048192 h 1614683"/>
              <a:gd name="connsiteX27" fmla="*/ 1454046 w 1642724"/>
              <a:gd name="connsiteY27" fmla="*/ 1078248 h 1614683"/>
              <a:gd name="connsiteX28" fmla="*/ 1559147 w 1642724"/>
              <a:gd name="connsiteY28" fmla="*/ 1164658 h 1614683"/>
              <a:gd name="connsiteX29" fmla="*/ 1562900 w 1642724"/>
              <a:gd name="connsiteY29" fmla="*/ 1187200 h 1614683"/>
              <a:gd name="connsiteX30" fmla="*/ 1510350 w 1642724"/>
              <a:gd name="connsiteY30" fmla="*/ 1273610 h 1614683"/>
              <a:gd name="connsiteX31" fmla="*/ 1480321 w 1642724"/>
              <a:gd name="connsiteY31" fmla="*/ 1284881 h 1614683"/>
              <a:gd name="connsiteX32" fmla="*/ 1360207 w 1642724"/>
              <a:gd name="connsiteY32" fmla="*/ 1239797 h 1614683"/>
              <a:gd name="connsiteX33" fmla="*/ 1330178 w 1642724"/>
              <a:gd name="connsiteY33" fmla="*/ 1247311 h 1614683"/>
              <a:gd name="connsiteX34" fmla="*/ 1146252 w 1642724"/>
              <a:gd name="connsiteY34" fmla="*/ 1401346 h 1614683"/>
              <a:gd name="connsiteX35" fmla="*/ 1138745 w 1642724"/>
              <a:gd name="connsiteY35" fmla="*/ 1416374 h 1614683"/>
              <a:gd name="connsiteX36" fmla="*/ 1165020 w 1642724"/>
              <a:gd name="connsiteY36" fmla="*/ 1551625 h 1614683"/>
              <a:gd name="connsiteX37" fmla="*/ 1150006 w 1642724"/>
              <a:gd name="connsiteY37" fmla="*/ 1577924 h 1614683"/>
              <a:gd name="connsiteX38" fmla="*/ 1056166 w 1642724"/>
              <a:gd name="connsiteY38" fmla="*/ 1611736 h 1614683"/>
              <a:gd name="connsiteX39" fmla="*/ 1029891 w 1642724"/>
              <a:gd name="connsiteY39" fmla="*/ 1600465 h 1614683"/>
              <a:gd name="connsiteX40" fmla="*/ 962326 w 1642724"/>
              <a:gd name="connsiteY40" fmla="*/ 1484000 h 1614683"/>
              <a:gd name="connsiteX41" fmla="*/ 939805 w 1642724"/>
              <a:gd name="connsiteY41" fmla="*/ 1472729 h 1614683"/>
              <a:gd name="connsiteX42" fmla="*/ 699575 w 1642724"/>
              <a:gd name="connsiteY42" fmla="*/ 1472729 h 1614683"/>
              <a:gd name="connsiteX43" fmla="*/ 680807 w 1642724"/>
              <a:gd name="connsiteY43" fmla="*/ 1484000 h 1614683"/>
              <a:gd name="connsiteX44" fmla="*/ 613243 w 1642724"/>
              <a:gd name="connsiteY44" fmla="*/ 1596708 h 1614683"/>
              <a:gd name="connsiteX45" fmla="*/ 583214 w 1642724"/>
              <a:gd name="connsiteY45" fmla="*/ 1611736 h 1614683"/>
              <a:gd name="connsiteX46" fmla="*/ 493128 w 1642724"/>
              <a:gd name="connsiteY46" fmla="*/ 1577924 h 1614683"/>
              <a:gd name="connsiteX47" fmla="*/ 478113 w 1642724"/>
              <a:gd name="connsiteY47" fmla="*/ 1555382 h 1614683"/>
              <a:gd name="connsiteX48" fmla="*/ 504389 w 1642724"/>
              <a:gd name="connsiteY48" fmla="*/ 1420131 h 1614683"/>
              <a:gd name="connsiteX49" fmla="*/ 493128 w 1642724"/>
              <a:gd name="connsiteY49" fmla="*/ 1397590 h 1614683"/>
              <a:gd name="connsiteX50" fmla="*/ 312956 w 1642724"/>
              <a:gd name="connsiteY50" fmla="*/ 1247311 h 1614683"/>
              <a:gd name="connsiteX51" fmla="*/ 282927 w 1642724"/>
              <a:gd name="connsiteY51" fmla="*/ 1239797 h 1614683"/>
              <a:gd name="connsiteX52" fmla="*/ 155305 w 1642724"/>
              <a:gd name="connsiteY52" fmla="*/ 1284881 h 1614683"/>
              <a:gd name="connsiteX53" fmla="*/ 132783 w 1642724"/>
              <a:gd name="connsiteY53" fmla="*/ 1277367 h 1614683"/>
              <a:gd name="connsiteX54" fmla="*/ 80233 w 1642724"/>
              <a:gd name="connsiteY54" fmla="*/ 1187200 h 1614683"/>
              <a:gd name="connsiteX55" fmla="*/ 83987 w 1642724"/>
              <a:gd name="connsiteY55" fmla="*/ 1164658 h 1614683"/>
              <a:gd name="connsiteX56" fmla="*/ 192841 w 1642724"/>
              <a:gd name="connsiteY56" fmla="*/ 1074491 h 1614683"/>
              <a:gd name="connsiteX57" fmla="*/ 200348 w 1642724"/>
              <a:gd name="connsiteY57" fmla="*/ 1051949 h 1614683"/>
              <a:gd name="connsiteX58" fmla="*/ 155305 w 1642724"/>
              <a:gd name="connsiteY58" fmla="*/ 819018 h 1614683"/>
              <a:gd name="connsiteX59" fmla="*/ 140291 w 1642724"/>
              <a:gd name="connsiteY59" fmla="*/ 796476 h 1614683"/>
              <a:gd name="connsiteX60" fmla="*/ 12669 w 1642724"/>
              <a:gd name="connsiteY60" fmla="*/ 751392 h 1614683"/>
              <a:gd name="connsiteX61" fmla="*/ 1408 w 1642724"/>
              <a:gd name="connsiteY61" fmla="*/ 732607 h 1614683"/>
              <a:gd name="connsiteX62" fmla="*/ 20176 w 1642724"/>
              <a:gd name="connsiteY62" fmla="*/ 627413 h 1614683"/>
              <a:gd name="connsiteX63" fmla="*/ 38944 w 1642724"/>
              <a:gd name="connsiteY63" fmla="*/ 612385 h 1614683"/>
              <a:gd name="connsiteX64" fmla="*/ 106508 w 1642724"/>
              <a:gd name="connsiteY64" fmla="*/ 612385 h 1614683"/>
              <a:gd name="connsiteX65" fmla="*/ 174073 w 1642724"/>
              <a:gd name="connsiteY65" fmla="*/ 612385 h 1614683"/>
              <a:gd name="connsiteX66" fmla="*/ 196594 w 1642724"/>
              <a:gd name="connsiteY66" fmla="*/ 601114 h 1614683"/>
              <a:gd name="connsiteX67" fmla="*/ 316709 w 1642724"/>
              <a:gd name="connsiteY67" fmla="*/ 390724 h 1614683"/>
              <a:gd name="connsiteX68" fmla="*/ 316709 w 1642724"/>
              <a:gd name="connsiteY68" fmla="*/ 368182 h 1614683"/>
              <a:gd name="connsiteX69" fmla="*/ 245391 w 1642724"/>
              <a:gd name="connsiteY69" fmla="*/ 247960 h 1614683"/>
              <a:gd name="connsiteX70" fmla="*/ 252898 w 1642724"/>
              <a:gd name="connsiteY70" fmla="*/ 225418 h 1614683"/>
              <a:gd name="connsiteX71" fmla="*/ 331724 w 1642724"/>
              <a:gd name="connsiteY71" fmla="*/ 157792 h 1614683"/>
              <a:gd name="connsiteX72" fmla="*/ 354245 w 1642724"/>
              <a:gd name="connsiteY72" fmla="*/ 157792 h 1614683"/>
              <a:gd name="connsiteX73" fmla="*/ 463099 w 1642724"/>
              <a:gd name="connsiteY73" fmla="*/ 247960 h 1614683"/>
              <a:gd name="connsiteX74" fmla="*/ 485621 w 1642724"/>
              <a:gd name="connsiteY74" fmla="*/ 251716 h 1614683"/>
              <a:gd name="connsiteX75" fmla="*/ 707082 w 1642724"/>
              <a:gd name="connsiteY75" fmla="*/ 169063 h 1614683"/>
              <a:gd name="connsiteX76" fmla="*/ 725850 w 1642724"/>
              <a:gd name="connsiteY76" fmla="*/ 150279 h 1614683"/>
              <a:gd name="connsiteX77" fmla="*/ 752125 w 1642724"/>
              <a:gd name="connsiteY77" fmla="*/ 15028 h 1614683"/>
              <a:gd name="connsiteX78" fmla="*/ 770893 w 1642724"/>
              <a:gd name="connsiteY78" fmla="*/ 0 h 161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642724" h="1614683">
                <a:moveTo>
                  <a:pt x="819478" y="295857"/>
                </a:moveTo>
                <a:cubicBezTo>
                  <a:pt x="530197" y="295857"/>
                  <a:pt x="289755" y="532542"/>
                  <a:pt x="293512" y="821823"/>
                </a:cubicBezTo>
                <a:cubicBezTo>
                  <a:pt x="293512" y="1111104"/>
                  <a:pt x="530197" y="1347788"/>
                  <a:pt x="819478" y="1347788"/>
                </a:cubicBezTo>
                <a:cubicBezTo>
                  <a:pt x="1112516" y="1344031"/>
                  <a:pt x="1345443" y="1107347"/>
                  <a:pt x="1345443" y="818066"/>
                </a:cubicBezTo>
                <a:cubicBezTo>
                  <a:pt x="1345443" y="528785"/>
                  <a:pt x="1108759" y="292100"/>
                  <a:pt x="819478" y="295857"/>
                </a:cubicBezTo>
                <a:close/>
                <a:moveTo>
                  <a:pt x="770893" y="0"/>
                </a:moveTo>
                <a:cubicBezTo>
                  <a:pt x="804676" y="0"/>
                  <a:pt x="838458" y="0"/>
                  <a:pt x="872240" y="0"/>
                </a:cubicBezTo>
                <a:cubicBezTo>
                  <a:pt x="883501" y="0"/>
                  <a:pt x="891008" y="3757"/>
                  <a:pt x="891008" y="15028"/>
                </a:cubicBezTo>
                <a:cubicBezTo>
                  <a:pt x="898515" y="60111"/>
                  <a:pt x="906022" y="105195"/>
                  <a:pt x="913530" y="154036"/>
                </a:cubicBezTo>
                <a:cubicBezTo>
                  <a:pt x="917283" y="161549"/>
                  <a:pt x="921037" y="165306"/>
                  <a:pt x="928544" y="165306"/>
                </a:cubicBezTo>
                <a:cubicBezTo>
                  <a:pt x="1011123" y="180334"/>
                  <a:pt x="1089948" y="210390"/>
                  <a:pt x="1161266" y="251716"/>
                </a:cubicBezTo>
                <a:cubicBezTo>
                  <a:pt x="1172527" y="259230"/>
                  <a:pt x="1176281" y="251716"/>
                  <a:pt x="1180034" y="247960"/>
                </a:cubicBezTo>
                <a:cubicBezTo>
                  <a:pt x="1217570" y="217904"/>
                  <a:pt x="1251352" y="187848"/>
                  <a:pt x="1285135" y="157792"/>
                </a:cubicBezTo>
                <a:cubicBezTo>
                  <a:pt x="1296396" y="150279"/>
                  <a:pt x="1303903" y="150279"/>
                  <a:pt x="1311410" y="157792"/>
                </a:cubicBezTo>
                <a:cubicBezTo>
                  <a:pt x="1337685" y="180334"/>
                  <a:pt x="1363960" y="202876"/>
                  <a:pt x="1390235" y="225418"/>
                </a:cubicBezTo>
                <a:cubicBezTo>
                  <a:pt x="1401496" y="232932"/>
                  <a:pt x="1401496" y="236689"/>
                  <a:pt x="1393989" y="247960"/>
                </a:cubicBezTo>
                <a:cubicBezTo>
                  <a:pt x="1371467" y="285529"/>
                  <a:pt x="1348946" y="326856"/>
                  <a:pt x="1326424" y="364425"/>
                </a:cubicBezTo>
                <a:cubicBezTo>
                  <a:pt x="1318917" y="375696"/>
                  <a:pt x="1318917" y="383210"/>
                  <a:pt x="1330178" y="394481"/>
                </a:cubicBezTo>
                <a:cubicBezTo>
                  <a:pt x="1378974" y="454592"/>
                  <a:pt x="1420264" y="522218"/>
                  <a:pt x="1446539" y="601114"/>
                </a:cubicBezTo>
                <a:cubicBezTo>
                  <a:pt x="1450293" y="612385"/>
                  <a:pt x="1457800" y="612385"/>
                  <a:pt x="1465307" y="612385"/>
                </a:cubicBezTo>
                <a:cubicBezTo>
                  <a:pt x="1514104" y="612385"/>
                  <a:pt x="1559147" y="612385"/>
                  <a:pt x="1604190" y="612385"/>
                </a:cubicBezTo>
                <a:cubicBezTo>
                  <a:pt x="1615450" y="612385"/>
                  <a:pt x="1622958" y="616142"/>
                  <a:pt x="1622958" y="627413"/>
                </a:cubicBezTo>
                <a:cubicBezTo>
                  <a:pt x="1630465" y="664982"/>
                  <a:pt x="1634218" y="698795"/>
                  <a:pt x="1641726" y="732607"/>
                </a:cubicBezTo>
                <a:cubicBezTo>
                  <a:pt x="1645479" y="743878"/>
                  <a:pt x="1637972" y="747635"/>
                  <a:pt x="1630465" y="751392"/>
                </a:cubicBezTo>
                <a:cubicBezTo>
                  <a:pt x="1589175" y="762663"/>
                  <a:pt x="1547886" y="781448"/>
                  <a:pt x="1506596" y="792719"/>
                </a:cubicBezTo>
                <a:cubicBezTo>
                  <a:pt x="1491582" y="800233"/>
                  <a:pt x="1484075" y="807747"/>
                  <a:pt x="1484075" y="826531"/>
                </a:cubicBezTo>
                <a:cubicBezTo>
                  <a:pt x="1484075" y="901671"/>
                  <a:pt x="1472814" y="976810"/>
                  <a:pt x="1446539" y="1048192"/>
                </a:cubicBezTo>
                <a:cubicBezTo>
                  <a:pt x="1439032" y="1059463"/>
                  <a:pt x="1439032" y="1070734"/>
                  <a:pt x="1454046" y="1078248"/>
                </a:cubicBezTo>
                <a:cubicBezTo>
                  <a:pt x="1487829" y="1108304"/>
                  <a:pt x="1521611" y="1138359"/>
                  <a:pt x="1559147" y="1164658"/>
                </a:cubicBezTo>
                <a:cubicBezTo>
                  <a:pt x="1566654" y="1172172"/>
                  <a:pt x="1566654" y="1175929"/>
                  <a:pt x="1562900" y="1187200"/>
                </a:cubicBezTo>
                <a:cubicBezTo>
                  <a:pt x="1544132" y="1213498"/>
                  <a:pt x="1525364" y="1243554"/>
                  <a:pt x="1510350" y="1273610"/>
                </a:cubicBezTo>
                <a:cubicBezTo>
                  <a:pt x="1502843" y="1288638"/>
                  <a:pt x="1495336" y="1288638"/>
                  <a:pt x="1480321" y="1284881"/>
                </a:cubicBezTo>
                <a:cubicBezTo>
                  <a:pt x="1442785" y="1269853"/>
                  <a:pt x="1401496" y="1254825"/>
                  <a:pt x="1360207" y="1239797"/>
                </a:cubicBezTo>
                <a:cubicBezTo>
                  <a:pt x="1348946" y="1236040"/>
                  <a:pt x="1337685" y="1236040"/>
                  <a:pt x="1330178" y="1247311"/>
                </a:cubicBezTo>
                <a:cubicBezTo>
                  <a:pt x="1277628" y="1311179"/>
                  <a:pt x="1217570" y="1360020"/>
                  <a:pt x="1146252" y="1401346"/>
                </a:cubicBezTo>
                <a:cubicBezTo>
                  <a:pt x="1138745" y="1405103"/>
                  <a:pt x="1138745" y="1408860"/>
                  <a:pt x="1138745" y="1416374"/>
                </a:cubicBezTo>
                <a:cubicBezTo>
                  <a:pt x="1146252" y="1461458"/>
                  <a:pt x="1153759" y="1506541"/>
                  <a:pt x="1165020" y="1551625"/>
                </a:cubicBezTo>
                <a:cubicBezTo>
                  <a:pt x="1165020" y="1566653"/>
                  <a:pt x="1165020" y="1574167"/>
                  <a:pt x="1150006" y="1577924"/>
                </a:cubicBezTo>
                <a:cubicBezTo>
                  <a:pt x="1116223" y="1589195"/>
                  <a:pt x="1086195" y="1600465"/>
                  <a:pt x="1056166" y="1611736"/>
                </a:cubicBezTo>
                <a:cubicBezTo>
                  <a:pt x="1044905" y="1615493"/>
                  <a:pt x="1037398" y="1615493"/>
                  <a:pt x="1029891" y="1600465"/>
                </a:cubicBezTo>
                <a:cubicBezTo>
                  <a:pt x="1007369" y="1562896"/>
                  <a:pt x="984848" y="1525326"/>
                  <a:pt x="962326" y="1484000"/>
                </a:cubicBezTo>
                <a:cubicBezTo>
                  <a:pt x="958573" y="1476486"/>
                  <a:pt x="951065" y="1472729"/>
                  <a:pt x="939805" y="1472729"/>
                </a:cubicBezTo>
                <a:cubicBezTo>
                  <a:pt x="860979" y="1487757"/>
                  <a:pt x="778400" y="1487757"/>
                  <a:pt x="699575" y="1472729"/>
                </a:cubicBezTo>
                <a:cubicBezTo>
                  <a:pt x="688314" y="1468972"/>
                  <a:pt x="684561" y="1476486"/>
                  <a:pt x="680807" y="1484000"/>
                </a:cubicBezTo>
                <a:cubicBezTo>
                  <a:pt x="658286" y="1521569"/>
                  <a:pt x="635764" y="1559139"/>
                  <a:pt x="613243" y="1596708"/>
                </a:cubicBezTo>
                <a:cubicBezTo>
                  <a:pt x="605735" y="1611736"/>
                  <a:pt x="598228" y="1619250"/>
                  <a:pt x="583214" y="1611736"/>
                </a:cubicBezTo>
                <a:cubicBezTo>
                  <a:pt x="553185" y="1596708"/>
                  <a:pt x="523156" y="1585438"/>
                  <a:pt x="493128" y="1577924"/>
                </a:cubicBezTo>
                <a:cubicBezTo>
                  <a:pt x="478113" y="1574167"/>
                  <a:pt x="478113" y="1566653"/>
                  <a:pt x="478113" y="1555382"/>
                </a:cubicBezTo>
                <a:cubicBezTo>
                  <a:pt x="485621" y="1510298"/>
                  <a:pt x="493128" y="1465215"/>
                  <a:pt x="504389" y="1420131"/>
                </a:cubicBezTo>
                <a:cubicBezTo>
                  <a:pt x="504389" y="1408860"/>
                  <a:pt x="504389" y="1405103"/>
                  <a:pt x="493128" y="1397590"/>
                </a:cubicBezTo>
                <a:cubicBezTo>
                  <a:pt x="425563" y="1360020"/>
                  <a:pt x="361752" y="1307422"/>
                  <a:pt x="312956" y="1247311"/>
                </a:cubicBezTo>
                <a:cubicBezTo>
                  <a:pt x="301695" y="1236040"/>
                  <a:pt x="297941" y="1232283"/>
                  <a:pt x="282927" y="1239797"/>
                </a:cubicBezTo>
                <a:cubicBezTo>
                  <a:pt x="241637" y="1254825"/>
                  <a:pt x="196594" y="1269853"/>
                  <a:pt x="155305" y="1284881"/>
                </a:cubicBezTo>
                <a:cubicBezTo>
                  <a:pt x="144044" y="1288638"/>
                  <a:pt x="140291" y="1288638"/>
                  <a:pt x="132783" y="1277367"/>
                </a:cubicBezTo>
                <a:cubicBezTo>
                  <a:pt x="117769" y="1247311"/>
                  <a:pt x="99001" y="1217255"/>
                  <a:pt x="80233" y="1187200"/>
                </a:cubicBezTo>
                <a:cubicBezTo>
                  <a:pt x="76480" y="1175929"/>
                  <a:pt x="76480" y="1172172"/>
                  <a:pt x="83987" y="1164658"/>
                </a:cubicBezTo>
                <a:cubicBezTo>
                  <a:pt x="121523" y="1134602"/>
                  <a:pt x="155305" y="1104547"/>
                  <a:pt x="192841" y="1074491"/>
                </a:cubicBezTo>
                <a:cubicBezTo>
                  <a:pt x="200348" y="1066977"/>
                  <a:pt x="204102" y="1063220"/>
                  <a:pt x="200348" y="1051949"/>
                </a:cubicBezTo>
                <a:cubicBezTo>
                  <a:pt x="170319" y="976810"/>
                  <a:pt x="159059" y="901671"/>
                  <a:pt x="155305" y="819018"/>
                </a:cubicBezTo>
                <a:cubicBezTo>
                  <a:pt x="155305" y="807747"/>
                  <a:pt x="151551" y="800233"/>
                  <a:pt x="140291" y="796476"/>
                </a:cubicBezTo>
                <a:cubicBezTo>
                  <a:pt x="95248" y="781448"/>
                  <a:pt x="53958" y="766420"/>
                  <a:pt x="12669" y="751392"/>
                </a:cubicBezTo>
                <a:cubicBezTo>
                  <a:pt x="1408" y="747635"/>
                  <a:pt x="-2346" y="743878"/>
                  <a:pt x="1408" y="732607"/>
                </a:cubicBezTo>
                <a:cubicBezTo>
                  <a:pt x="8915" y="698795"/>
                  <a:pt x="12669" y="661225"/>
                  <a:pt x="20176" y="627413"/>
                </a:cubicBezTo>
                <a:cubicBezTo>
                  <a:pt x="20176" y="616142"/>
                  <a:pt x="23929" y="612385"/>
                  <a:pt x="38944" y="612385"/>
                </a:cubicBezTo>
                <a:cubicBezTo>
                  <a:pt x="61465" y="612385"/>
                  <a:pt x="83987" y="612385"/>
                  <a:pt x="106508" y="612385"/>
                </a:cubicBezTo>
                <a:cubicBezTo>
                  <a:pt x="129030" y="612385"/>
                  <a:pt x="151551" y="612385"/>
                  <a:pt x="174073" y="612385"/>
                </a:cubicBezTo>
                <a:cubicBezTo>
                  <a:pt x="185334" y="612385"/>
                  <a:pt x="192841" y="612385"/>
                  <a:pt x="196594" y="601114"/>
                </a:cubicBezTo>
                <a:cubicBezTo>
                  <a:pt x="222870" y="522218"/>
                  <a:pt x="260405" y="454592"/>
                  <a:pt x="316709" y="390724"/>
                </a:cubicBezTo>
                <a:cubicBezTo>
                  <a:pt x="324216" y="383210"/>
                  <a:pt x="324216" y="379453"/>
                  <a:pt x="316709" y="368182"/>
                </a:cubicBezTo>
                <a:cubicBezTo>
                  <a:pt x="294188" y="326856"/>
                  <a:pt x="271666" y="285529"/>
                  <a:pt x="245391" y="247960"/>
                </a:cubicBezTo>
                <a:cubicBezTo>
                  <a:pt x="241637" y="236689"/>
                  <a:pt x="241637" y="232932"/>
                  <a:pt x="252898" y="225418"/>
                </a:cubicBezTo>
                <a:cubicBezTo>
                  <a:pt x="279173" y="202876"/>
                  <a:pt x="305448" y="180334"/>
                  <a:pt x="331724" y="157792"/>
                </a:cubicBezTo>
                <a:cubicBezTo>
                  <a:pt x="339231" y="150279"/>
                  <a:pt x="346738" y="150279"/>
                  <a:pt x="354245" y="157792"/>
                </a:cubicBezTo>
                <a:cubicBezTo>
                  <a:pt x="388027" y="187848"/>
                  <a:pt x="425563" y="217904"/>
                  <a:pt x="463099" y="247960"/>
                </a:cubicBezTo>
                <a:cubicBezTo>
                  <a:pt x="470606" y="255473"/>
                  <a:pt x="474360" y="255473"/>
                  <a:pt x="485621" y="251716"/>
                </a:cubicBezTo>
                <a:cubicBezTo>
                  <a:pt x="553185" y="210390"/>
                  <a:pt x="628257" y="180334"/>
                  <a:pt x="707082" y="169063"/>
                </a:cubicBezTo>
                <a:cubicBezTo>
                  <a:pt x="718343" y="165306"/>
                  <a:pt x="725850" y="161549"/>
                  <a:pt x="725850" y="150279"/>
                </a:cubicBezTo>
                <a:cubicBezTo>
                  <a:pt x="733357" y="105195"/>
                  <a:pt x="744618" y="60111"/>
                  <a:pt x="752125" y="15028"/>
                </a:cubicBezTo>
                <a:cubicBezTo>
                  <a:pt x="752125" y="3757"/>
                  <a:pt x="755879" y="0"/>
                  <a:pt x="770893" y="0"/>
                </a:cubicBezTo>
                <a:close/>
              </a:path>
            </a:pathLst>
          </a:custGeom>
          <a:solidFill>
            <a:srgbClr val="FEA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27" name="任意多边形 426"/>
          <p:cNvSpPr/>
          <p:nvPr/>
        </p:nvSpPr>
        <p:spPr bwMode="auto">
          <a:xfrm>
            <a:off x="8699063" y="2404227"/>
            <a:ext cx="1642368" cy="1614940"/>
          </a:xfrm>
          <a:custGeom>
            <a:avLst/>
            <a:gdLst>
              <a:gd name="connsiteX0" fmla="*/ 822326 w 1642368"/>
              <a:gd name="connsiteY0" fmla="*/ 298826 h 1614940"/>
              <a:gd name="connsiteX1" fmla="*/ 296863 w 1642368"/>
              <a:gd name="connsiteY1" fmla="*/ 824289 h 1614940"/>
              <a:gd name="connsiteX2" fmla="*/ 822326 w 1642368"/>
              <a:gd name="connsiteY2" fmla="*/ 1349752 h 1614940"/>
              <a:gd name="connsiteX3" fmla="*/ 1347789 w 1642368"/>
              <a:gd name="connsiteY3" fmla="*/ 824289 h 1614940"/>
              <a:gd name="connsiteX4" fmla="*/ 822326 w 1642368"/>
              <a:gd name="connsiteY4" fmla="*/ 298826 h 1614940"/>
              <a:gd name="connsiteX5" fmla="*/ 773511 w 1642368"/>
              <a:gd name="connsiteY5" fmla="*/ 958 h 1614940"/>
              <a:gd name="connsiteX6" fmla="*/ 871139 w 1642368"/>
              <a:gd name="connsiteY6" fmla="*/ 958 h 1614940"/>
              <a:gd name="connsiteX7" fmla="*/ 889913 w 1642368"/>
              <a:gd name="connsiteY7" fmla="*/ 15986 h 1614940"/>
              <a:gd name="connsiteX8" fmla="*/ 912443 w 1642368"/>
              <a:gd name="connsiteY8" fmla="*/ 154993 h 1614940"/>
              <a:gd name="connsiteX9" fmla="*/ 927462 w 1642368"/>
              <a:gd name="connsiteY9" fmla="*/ 170021 h 1614940"/>
              <a:gd name="connsiteX10" fmla="*/ 1160267 w 1642368"/>
              <a:gd name="connsiteY10" fmla="*/ 252674 h 1614940"/>
              <a:gd name="connsiteX11" fmla="*/ 1179041 w 1642368"/>
              <a:gd name="connsiteY11" fmla="*/ 248917 h 1614940"/>
              <a:gd name="connsiteX12" fmla="*/ 1287934 w 1642368"/>
              <a:gd name="connsiteY12" fmla="*/ 158750 h 1614940"/>
              <a:gd name="connsiteX13" fmla="*/ 1306708 w 1642368"/>
              <a:gd name="connsiteY13" fmla="*/ 158750 h 1614940"/>
              <a:gd name="connsiteX14" fmla="*/ 1393071 w 1642368"/>
              <a:gd name="connsiteY14" fmla="*/ 226376 h 1614940"/>
              <a:gd name="connsiteX15" fmla="*/ 1396826 w 1642368"/>
              <a:gd name="connsiteY15" fmla="*/ 248917 h 1614940"/>
              <a:gd name="connsiteX16" fmla="*/ 1325483 w 1642368"/>
              <a:gd name="connsiteY16" fmla="*/ 369140 h 1614940"/>
              <a:gd name="connsiteX17" fmla="*/ 1325483 w 1642368"/>
              <a:gd name="connsiteY17" fmla="*/ 391682 h 1614940"/>
              <a:gd name="connsiteX18" fmla="*/ 1445640 w 1642368"/>
              <a:gd name="connsiteY18" fmla="*/ 602072 h 1614940"/>
              <a:gd name="connsiteX19" fmla="*/ 1464414 w 1642368"/>
              <a:gd name="connsiteY19" fmla="*/ 613343 h 1614940"/>
              <a:gd name="connsiteX20" fmla="*/ 1603346 w 1642368"/>
              <a:gd name="connsiteY20" fmla="*/ 613343 h 1614940"/>
              <a:gd name="connsiteX21" fmla="*/ 1622120 w 1642368"/>
              <a:gd name="connsiteY21" fmla="*/ 628371 h 1614940"/>
              <a:gd name="connsiteX22" fmla="*/ 1640895 w 1642368"/>
              <a:gd name="connsiteY22" fmla="*/ 733565 h 1614940"/>
              <a:gd name="connsiteX23" fmla="*/ 1633385 w 1642368"/>
              <a:gd name="connsiteY23" fmla="*/ 748593 h 1614940"/>
              <a:gd name="connsiteX24" fmla="*/ 1505718 w 1642368"/>
              <a:gd name="connsiteY24" fmla="*/ 797434 h 1614940"/>
              <a:gd name="connsiteX25" fmla="*/ 1483189 w 1642368"/>
              <a:gd name="connsiteY25" fmla="*/ 823732 h 1614940"/>
              <a:gd name="connsiteX26" fmla="*/ 1445640 w 1642368"/>
              <a:gd name="connsiteY26" fmla="*/ 1049150 h 1614940"/>
              <a:gd name="connsiteX27" fmla="*/ 1453150 w 1642368"/>
              <a:gd name="connsiteY27" fmla="*/ 1079206 h 1614940"/>
              <a:gd name="connsiteX28" fmla="*/ 1554532 w 1642368"/>
              <a:gd name="connsiteY28" fmla="*/ 1165616 h 1614940"/>
              <a:gd name="connsiteX29" fmla="*/ 1558287 w 1642368"/>
              <a:gd name="connsiteY29" fmla="*/ 1191915 h 1614940"/>
              <a:gd name="connsiteX30" fmla="*/ 1513228 w 1642368"/>
              <a:gd name="connsiteY30" fmla="*/ 1274568 h 1614940"/>
              <a:gd name="connsiteX31" fmla="*/ 1479434 w 1642368"/>
              <a:gd name="connsiteY31" fmla="*/ 1285839 h 1614940"/>
              <a:gd name="connsiteX32" fmla="*/ 1355522 w 1642368"/>
              <a:gd name="connsiteY32" fmla="*/ 1240755 h 1614940"/>
              <a:gd name="connsiteX33" fmla="*/ 1332993 w 1642368"/>
              <a:gd name="connsiteY33" fmla="*/ 1244512 h 1614940"/>
              <a:gd name="connsiteX34" fmla="*/ 1145247 w 1642368"/>
              <a:gd name="connsiteY34" fmla="*/ 1402304 h 1614940"/>
              <a:gd name="connsiteX35" fmla="*/ 1137737 w 1642368"/>
              <a:gd name="connsiteY35" fmla="*/ 1421089 h 1614940"/>
              <a:gd name="connsiteX36" fmla="*/ 1164022 w 1642368"/>
              <a:gd name="connsiteY36" fmla="*/ 1556340 h 1614940"/>
              <a:gd name="connsiteX37" fmla="*/ 1149002 w 1642368"/>
              <a:gd name="connsiteY37" fmla="*/ 1578882 h 1614940"/>
              <a:gd name="connsiteX38" fmla="*/ 1055129 w 1642368"/>
              <a:gd name="connsiteY38" fmla="*/ 1612694 h 1614940"/>
              <a:gd name="connsiteX39" fmla="*/ 1028845 w 1642368"/>
              <a:gd name="connsiteY39" fmla="*/ 1601423 h 1614940"/>
              <a:gd name="connsiteX40" fmla="*/ 961257 w 1642368"/>
              <a:gd name="connsiteY40" fmla="*/ 1484958 h 1614940"/>
              <a:gd name="connsiteX41" fmla="*/ 938727 w 1642368"/>
              <a:gd name="connsiteY41" fmla="*/ 1473687 h 1614940"/>
              <a:gd name="connsiteX42" fmla="*/ 702168 w 1642368"/>
              <a:gd name="connsiteY42" fmla="*/ 1473687 h 1614940"/>
              <a:gd name="connsiteX43" fmla="*/ 675884 w 1642368"/>
              <a:gd name="connsiteY43" fmla="*/ 1484958 h 1614940"/>
              <a:gd name="connsiteX44" fmla="*/ 608295 w 1642368"/>
              <a:gd name="connsiteY44" fmla="*/ 1605180 h 1614940"/>
              <a:gd name="connsiteX45" fmla="*/ 589521 w 1642368"/>
              <a:gd name="connsiteY45" fmla="*/ 1612694 h 1614940"/>
              <a:gd name="connsiteX46" fmla="*/ 491893 w 1642368"/>
              <a:gd name="connsiteY46" fmla="*/ 1578882 h 1614940"/>
              <a:gd name="connsiteX47" fmla="*/ 476873 w 1642368"/>
              <a:gd name="connsiteY47" fmla="*/ 1556340 h 1614940"/>
              <a:gd name="connsiteX48" fmla="*/ 503158 w 1642368"/>
              <a:gd name="connsiteY48" fmla="*/ 1421089 h 1614940"/>
              <a:gd name="connsiteX49" fmla="*/ 491893 w 1642368"/>
              <a:gd name="connsiteY49" fmla="*/ 1398547 h 1614940"/>
              <a:gd name="connsiteX50" fmla="*/ 311657 w 1642368"/>
              <a:gd name="connsiteY50" fmla="*/ 1244512 h 1614940"/>
              <a:gd name="connsiteX51" fmla="*/ 285373 w 1642368"/>
              <a:gd name="connsiteY51" fmla="*/ 1240755 h 1614940"/>
              <a:gd name="connsiteX52" fmla="*/ 157706 w 1642368"/>
              <a:gd name="connsiteY52" fmla="*/ 1285839 h 1614940"/>
              <a:gd name="connsiteX53" fmla="*/ 131422 w 1642368"/>
              <a:gd name="connsiteY53" fmla="*/ 1274568 h 1614940"/>
              <a:gd name="connsiteX54" fmla="*/ 82608 w 1642368"/>
              <a:gd name="connsiteY54" fmla="*/ 1188158 h 1614940"/>
              <a:gd name="connsiteX55" fmla="*/ 86363 w 1642368"/>
              <a:gd name="connsiteY55" fmla="*/ 1165616 h 1614940"/>
              <a:gd name="connsiteX56" fmla="*/ 191500 w 1642368"/>
              <a:gd name="connsiteY56" fmla="*/ 1079206 h 1614940"/>
              <a:gd name="connsiteX57" fmla="*/ 199010 w 1642368"/>
              <a:gd name="connsiteY57" fmla="*/ 1052907 h 1614940"/>
              <a:gd name="connsiteX58" fmla="*/ 153951 w 1642368"/>
              <a:gd name="connsiteY58" fmla="*/ 819976 h 1614940"/>
              <a:gd name="connsiteX59" fmla="*/ 135177 w 1642368"/>
              <a:gd name="connsiteY59" fmla="*/ 797434 h 1614940"/>
              <a:gd name="connsiteX60" fmla="*/ 11265 w 1642368"/>
              <a:gd name="connsiteY60" fmla="*/ 752350 h 1614940"/>
              <a:gd name="connsiteX61" fmla="*/ 0 w 1642368"/>
              <a:gd name="connsiteY61" fmla="*/ 733565 h 1614940"/>
              <a:gd name="connsiteX62" fmla="*/ 18775 w 1642368"/>
              <a:gd name="connsiteY62" fmla="*/ 628371 h 1614940"/>
              <a:gd name="connsiteX63" fmla="*/ 33794 w 1642368"/>
              <a:gd name="connsiteY63" fmla="*/ 613343 h 1614940"/>
              <a:gd name="connsiteX64" fmla="*/ 105137 w 1642368"/>
              <a:gd name="connsiteY64" fmla="*/ 613343 h 1614940"/>
              <a:gd name="connsiteX65" fmla="*/ 176481 w 1642368"/>
              <a:gd name="connsiteY65" fmla="*/ 613343 h 1614940"/>
              <a:gd name="connsiteX66" fmla="*/ 195255 w 1642368"/>
              <a:gd name="connsiteY66" fmla="*/ 602072 h 1614940"/>
              <a:gd name="connsiteX67" fmla="*/ 311657 w 1642368"/>
              <a:gd name="connsiteY67" fmla="*/ 395439 h 1614940"/>
              <a:gd name="connsiteX68" fmla="*/ 315412 w 1642368"/>
              <a:gd name="connsiteY68" fmla="*/ 369140 h 1614940"/>
              <a:gd name="connsiteX69" fmla="*/ 247824 w 1642368"/>
              <a:gd name="connsiteY69" fmla="*/ 248917 h 1614940"/>
              <a:gd name="connsiteX70" fmla="*/ 251579 w 1642368"/>
              <a:gd name="connsiteY70" fmla="*/ 226376 h 1614940"/>
              <a:gd name="connsiteX71" fmla="*/ 330432 w 1642368"/>
              <a:gd name="connsiteY71" fmla="*/ 158750 h 1614940"/>
              <a:gd name="connsiteX72" fmla="*/ 352961 w 1642368"/>
              <a:gd name="connsiteY72" fmla="*/ 158750 h 1614940"/>
              <a:gd name="connsiteX73" fmla="*/ 458099 w 1642368"/>
              <a:gd name="connsiteY73" fmla="*/ 248917 h 1614940"/>
              <a:gd name="connsiteX74" fmla="*/ 484383 w 1642368"/>
              <a:gd name="connsiteY74" fmla="*/ 248917 h 1614940"/>
              <a:gd name="connsiteX75" fmla="*/ 705923 w 1642368"/>
              <a:gd name="connsiteY75" fmla="*/ 170021 h 1614940"/>
              <a:gd name="connsiteX76" fmla="*/ 728452 w 1642368"/>
              <a:gd name="connsiteY76" fmla="*/ 147480 h 1614940"/>
              <a:gd name="connsiteX77" fmla="*/ 747227 w 1642368"/>
              <a:gd name="connsiteY77" fmla="*/ 19743 h 1614940"/>
              <a:gd name="connsiteX78" fmla="*/ 773511 w 1642368"/>
              <a:gd name="connsiteY78" fmla="*/ 958 h 16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642368" h="1614940">
                <a:moveTo>
                  <a:pt x="822326" y="298826"/>
                </a:moveTo>
                <a:cubicBezTo>
                  <a:pt x="532121" y="298826"/>
                  <a:pt x="296863" y="534084"/>
                  <a:pt x="296863" y="824289"/>
                </a:cubicBezTo>
                <a:cubicBezTo>
                  <a:pt x="296863" y="1114494"/>
                  <a:pt x="532121" y="1349752"/>
                  <a:pt x="822326" y="1349752"/>
                </a:cubicBezTo>
                <a:cubicBezTo>
                  <a:pt x="1112531" y="1349752"/>
                  <a:pt x="1347789" y="1114494"/>
                  <a:pt x="1347789" y="824289"/>
                </a:cubicBezTo>
                <a:cubicBezTo>
                  <a:pt x="1347789" y="534084"/>
                  <a:pt x="1112531" y="298826"/>
                  <a:pt x="822326" y="298826"/>
                </a:cubicBezTo>
                <a:close/>
                <a:moveTo>
                  <a:pt x="773511" y="958"/>
                </a:moveTo>
                <a:cubicBezTo>
                  <a:pt x="807305" y="958"/>
                  <a:pt x="841100" y="958"/>
                  <a:pt x="871139" y="958"/>
                </a:cubicBezTo>
                <a:cubicBezTo>
                  <a:pt x="886158" y="958"/>
                  <a:pt x="889913" y="4715"/>
                  <a:pt x="889913" y="15986"/>
                </a:cubicBezTo>
                <a:cubicBezTo>
                  <a:pt x="897423" y="61069"/>
                  <a:pt x="908688" y="106153"/>
                  <a:pt x="912443" y="154993"/>
                </a:cubicBezTo>
                <a:cubicBezTo>
                  <a:pt x="916198" y="162507"/>
                  <a:pt x="919953" y="166264"/>
                  <a:pt x="927462" y="170021"/>
                </a:cubicBezTo>
                <a:cubicBezTo>
                  <a:pt x="1010070" y="181292"/>
                  <a:pt x="1088924" y="211348"/>
                  <a:pt x="1160267" y="252674"/>
                </a:cubicBezTo>
                <a:cubicBezTo>
                  <a:pt x="1171532" y="260188"/>
                  <a:pt x="1175286" y="252674"/>
                  <a:pt x="1179041" y="248917"/>
                </a:cubicBezTo>
                <a:cubicBezTo>
                  <a:pt x="1216590" y="218862"/>
                  <a:pt x="1254140" y="188806"/>
                  <a:pt x="1287934" y="158750"/>
                </a:cubicBezTo>
                <a:cubicBezTo>
                  <a:pt x="1295444" y="151237"/>
                  <a:pt x="1299198" y="151237"/>
                  <a:pt x="1306708" y="158750"/>
                </a:cubicBezTo>
                <a:cubicBezTo>
                  <a:pt x="1336748" y="181292"/>
                  <a:pt x="1363032" y="203834"/>
                  <a:pt x="1393071" y="226376"/>
                </a:cubicBezTo>
                <a:cubicBezTo>
                  <a:pt x="1400581" y="233890"/>
                  <a:pt x="1400581" y="237647"/>
                  <a:pt x="1396826" y="248917"/>
                </a:cubicBezTo>
                <a:cubicBezTo>
                  <a:pt x="1370542" y="286487"/>
                  <a:pt x="1348012" y="327814"/>
                  <a:pt x="1325483" y="369140"/>
                </a:cubicBezTo>
                <a:cubicBezTo>
                  <a:pt x="1317973" y="376654"/>
                  <a:pt x="1317973" y="384168"/>
                  <a:pt x="1325483" y="391682"/>
                </a:cubicBezTo>
                <a:cubicBezTo>
                  <a:pt x="1378052" y="455550"/>
                  <a:pt x="1419356" y="523176"/>
                  <a:pt x="1445640" y="602072"/>
                </a:cubicBezTo>
                <a:cubicBezTo>
                  <a:pt x="1449395" y="609586"/>
                  <a:pt x="1456905" y="613343"/>
                  <a:pt x="1464414" y="613343"/>
                </a:cubicBezTo>
                <a:cubicBezTo>
                  <a:pt x="1513228" y="613343"/>
                  <a:pt x="1558287" y="613343"/>
                  <a:pt x="1603346" y="613343"/>
                </a:cubicBezTo>
                <a:cubicBezTo>
                  <a:pt x="1614611" y="613343"/>
                  <a:pt x="1622120" y="617100"/>
                  <a:pt x="1622120" y="628371"/>
                </a:cubicBezTo>
                <a:cubicBezTo>
                  <a:pt x="1629630" y="662183"/>
                  <a:pt x="1637140" y="699753"/>
                  <a:pt x="1640895" y="733565"/>
                </a:cubicBezTo>
                <a:cubicBezTo>
                  <a:pt x="1644650" y="741079"/>
                  <a:pt x="1640895" y="744836"/>
                  <a:pt x="1633385" y="748593"/>
                </a:cubicBezTo>
                <a:cubicBezTo>
                  <a:pt x="1588326" y="763621"/>
                  <a:pt x="1547022" y="782406"/>
                  <a:pt x="1505718" y="797434"/>
                </a:cubicBezTo>
                <a:cubicBezTo>
                  <a:pt x="1490699" y="801191"/>
                  <a:pt x="1483189" y="808705"/>
                  <a:pt x="1483189" y="823732"/>
                </a:cubicBezTo>
                <a:cubicBezTo>
                  <a:pt x="1483189" y="902629"/>
                  <a:pt x="1471924" y="977768"/>
                  <a:pt x="1445640" y="1049150"/>
                </a:cubicBezTo>
                <a:cubicBezTo>
                  <a:pt x="1438130" y="1064178"/>
                  <a:pt x="1441885" y="1071692"/>
                  <a:pt x="1453150" y="1079206"/>
                </a:cubicBezTo>
                <a:cubicBezTo>
                  <a:pt x="1486944" y="1105505"/>
                  <a:pt x="1520738" y="1135560"/>
                  <a:pt x="1554532" y="1165616"/>
                </a:cubicBezTo>
                <a:cubicBezTo>
                  <a:pt x="1565797" y="1173130"/>
                  <a:pt x="1565797" y="1176887"/>
                  <a:pt x="1558287" y="1191915"/>
                </a:cubicBezTo>
                <a:cubicBezTo>
                  <a:pt x="1543268" y="1218213"/>
                  <a:pt x="1524493" y="1244512"/>
                  <a:pt x="1513228" y="1274568"/>
                </a:cubicBezTo>
                <a:cubicBezTo>
                  <a:pt x="1501964" y="1289596"/>
                  <a:pt x="1494454" y="1289596"/>
                  <a:pt x="1479434" y="1285839"/>
                </a:cubicBezTo>
                <a:cubicBezTo>
                  <a:pt x="1438130" y="1267054"/>
                  <a:pt x="1396826" y="1255783"/>
                  <a:pt x="1355522" y="1240755"/>
                </a:cubicBezTo>
                <a:cubicBezTo>
                  <a:pt x="1344257" y="1233241"/>
                  <a:pt x="1340502" y="1236998"/>
                  <a:pt x="1332993" y="1244512"/>
                </a:cubicBezTo>
                <a:cubicBezTo>
                  <a:pt x="1280424" y="1308380"/>
                  <a:pt x="1216590" y="1360978"/>
                  <a:pt x="1145247" y="1402304"/>
                </a:cubicBezTo>
                <a:cubicBezTo>
                  <a:pt x="1133982" y="1406061"/>
                  <a:pt x="1137737" y="1413575"/>
                  <a:pt x="1137737" y="1421089"/>
                </a:cubicBezTo>
                <a:cubicBezTo>
                  <a:pt x="1145247" y="1466173"/>
                  <a:pt x="1152757" y="1511256"/>
                  <a:pt x="1164022" y="1556340"/>
                </a:cubicBezTo>
                <a:cubicBezTo>
                  <a:pt x="1164022" y="1567611"/>
                  <a:pt x="1160267" y="1575125"/>
                  <a:pt x="1149002" y="1578882"/>
                </a:cubicBezTo>
                <a:cubicBezTo>
                  <a:pt x="1118963" y="1590152"/>
                  <a:pt x="1085169" y="1601423"/>
                  <a:pt x="1055129" y="1612694"/>
                </a:cubicBezTo>
                <a:cubicBezTo>
                  <a:pt x="1040110" y="1616451"/>
                  <a:pt x="1036355" y="1612694"/>
                  <a:pt x="1028845" y="1601423"/>
                </a:cubicBezTo>
                <a:cubicBezTo>
                  <a:pt x="1006316" y="1563854"/>
                  <a:pt x="983786" y="1526284"/>
                  <a:pt x="961257" y="1484958"/>
                </a:cubicBezTo>
                <a:cubicBezTo>
                  <a:pt x="957502" y="1473687"/>
                  <a:pt x="949992" y="1473687"/>
                  <a:pt x="938727" y="1473687"/>
                </a:cubicBezTo>
                <a:cubicBezTo>
                  <a:pt x="859874" y="1488715"/>
                  <a:pt x="781021" y="1488715"/>
                  <a:pt x="702168" y="1473687"/>
                </a:cubicBezTo>
                <a:cubicBezTo>
                  <a:pt x="690903" y="1473687"/>
                  <a:pt x="683393" y="1473687"/>
                  <a:pt x="675884" y="1484958"/>
                </a:cubicBezTo>
                <a:cubicBezTo>
                  <a:pt x="657109" y="1526284"/>
                  <a:pt x="630825" y="1567611"/>
                  <a:pt x="608295" y="1605180"/>
                </a:cubicBezTo>
                <a:cubicBezTo>
                  <a:pt x="604540" y="1616451"/>
                  <a:pt x="597030" y="1616451"/>
                  <a:pt x="589521" y="1612694"/>
                </a:cubicBezTo>
                <a:cubicBezTo>
                  <a:pt x="555726" y="1601423"/>
                  <a:pt x="521932" y="1590152"/>
                  <a:pt x="491893" y="1578882"/>
                </a:cubicBezTo>
                <a:cubicBezTo>
                  <a:pt x="476873" y="1575125"/>
                  <a:pt x="476873" y="1567611"/>
                  <a:pt x="476873" y="1556340"/>
                </a:cubicBezTo>
                <a:cubicBezTo>
                  <a:pt x="488138" y="1511256"/>
                  <a:pt x="491893" y="1466173"/>
                  <a:pt x="503158" y="1421089"/>
                </a:cubicBezTo>
                <a:cubicBezTo>
                  <a:pt x="503158" y="1409818"/>
                  <a:pt x="503158" y="1402304"/>
                  <a:pt x="491893" y="1398547"/>
                </a:cubicBezTo>
                <a:cubicBezTo>
                  <a:pt x="420550" y="1360978"/>
                  <a:pt x="360471" y="1308380"/>
                  <a:pt x="311657" y="1244512"/>
                </a:cubicBezTo>
                <a:cubicBezTo>
                  <a:pt x="300393" y="1236998"/>
                  <a:pt x="296638" y="1233241"/>
                  <a:pt x="285373" y="1240755"/>
                </a:cubicBezTo>
                <a:cubicBezTo>
                  <a:pt x="244069" y="1255783"/>
                  <a:pt x="199010" y="1270811"/>
                  <a:pt x="157706" y="1285839"/>
                </a:cubicBezTo>
                <a:cubicBezTo>
                  <a:pt x="146441" y="1289596"/>
                  <a:pt x="138932" y="1289596"/>
                  <a:pt x="131422" y="1274568"/>
                </a:cubicBezTo>
                <a:cubicBezTo>
                  <a:pt x="116402" y="1248269"/>
                  <a:pt x="97628" y="1218213"/>
                  <a:pt x="82608" y="1188158"/>
                </a:cubicBezTo>
                <a:cubicBezTo>
                  <a:pt x="75098" y="1176887"/>
                  <a:pt x="75098" y="1173130"/>
                  <a:pt x="86363" y="1165616"/>
                </a:cubicBezTo>
                <a:cubicBezTo>
                  <a:pt x="120157" y="1135560"/>
                  <a:pt x="153951" y="1105505"/>
                  <a:pt x="191500" y="1079206"/>
                </a:cubicBezTo>
                <a:cubicBezTo>
                  <a:pt x="199010" y="1071692"/>
                  <a:pt x="202765" y="1064178"/>
                  <a:pt x="199010" y="1052907"/>
                </a:cubicBezTo>
                <a:cubicBezTo>
                  <a:pt x="168971" y="977768"/>
                  <a:pt x="157706" y="898872"/>
                  <a:pt x="153951" y="819976"/>
                </a:cubicBezTo>
                <a:cubicBezTo>
                  <a:pt x="153951" y="804948"/>
                  <a:pt x="150196" y="801191"/>
                  <a:pt x="135177" y="797434"/>
                </a:cubicBezTo>
                <a:cubicBezTo>
                  <a:pt x="93873" y="782406"/>
                  <a:pt x="52569" y="763621"/>
                  <a:pt x="11265" y="752350"/>
                </a:cubicBezTo>
                <a:cubicBezTo>
                  <a:pt x="0" y="748593"/>
                  <a:pt x="0" y="744836"/>
                  <a:pt x="0" y="733565"/>
                </a:cubicBezTo>
                <a:cubicBezTo>
                  <a:pt x="7510" y="695996"/>
                  <a:pt x="11265" y="662183"/>
                  <a:pt x="18775" y="628371"/>
                </a:cubicBezTo>
                <a:cubicBezTo>
                  <a:pt x="18775" y="617100"/>
                  <a:pt x="22529" y="613343"/>
                  <a:pt x="33794" y="613343"/>
                </a:cubicBezTo>
                <a:cubicBezTo>
                  <a:pt x="56324" y="613343"/>
                  <a:pt x="82608" y="613343"/>
                  <a:pt x="105137" y="613343"/>
                </a:cubicBezTo>
                <a:cubicBezTo>
                  <a:pt x="127667" y="613343"/>
                  <a:pt x="153951" y="613343"/>
                  <a:pt x="176481" y="613343"/>
                </a:cubicBezTo>
                <a:cubicBezTo>
                  <a:pt x="187745" y="613343"/>
                  <a:pt x="191500" y="609586"/>
                  <a:pt x="195255" y="602072"/>
                </a:cubicBezTo>
                <a:cubicBezTo>
                  <a:pt x="221540" y="526933"/>
                  <a:pt x="259089" y="455550"/>
                  <a:pt x="311657" y="395439"/>
                </a:cubicBezTo>
                <a:cubicBezTo>
                  <a:pt x="322922" y="384168"/>
                  <a:pt x="322922" y="380411"/>
                  <a:pt x="315412" y="369140"/>
                </a:cubicBezTo>
                <a:cubicBezTo>
                  <a:pt x="292883" y="327814"/>
                  <a:pt x="270353" y="286487"/>
                  <a:pt x="247824" y="248917"/>
                </a:cubicBezTo>
                <a:cubicBezTo>
                  <a:pt x="240314" y="237647"/>
                  <a:pt x="240314" y="233890"/>
                  <a:pt x="251579" y="226376"/>
                </a:cubicBezTo>
                <a:cubicBezTo>
                  <a:pt x="277863" y="203834"/>
                  <a:pt x="304148" y="181292"/>
                  <a:pt x="330432" y="158750"/>
                </a:cubicBezTo>
                <a:cubicBezTo>
                  <a:pt x="341697" y="151237"/>
                  <a:pt x="345452" y="151237"/>
                  <a:pt x="352961" y="158750"/>
                </a:cubicBezTo>
                <a:cubicBezTo>
                  <a:pt x="390510" y="188806"/>
                  <a:pt x="424305" y="218862"/>
                  <a:pt x="458099" y="248917"/>
                </a:cubicBezTo>
                <a:cubicBezTo>
                  <a:pt x="469364" y="256431"/>
                  <a:pt x="473118" y="256431"/>
                  <a:pt x="484383" y="248917"/>
                </a:cubicBezTo>
                <a:cubicBezTo>
                  <a:pt x="555726" y="207591"/>
                  <a:pt x="627070" y="181292"/>
                  <a:pt x="705923" y="170021"/>
                </a:cubicBezTo>
                <a:cubicBezTo>
                  <a:pt x="720942" y="166264"/>
                  <a:pt x="724697" y="162507"/>
                  <a:pt x="728452" y="147480"/>
                </a:cubicBezTo>
                <a:cubicBezTo>
                  <a:pt x="732207" y="106153"/>
                  <a:pt x="743472" y="64826"/>
                  <a:pt x="747227" y="19743"/>
                </a:cubicBezTo>
                <a:cubicBezTo>
                  <a:pt x="750982" y="4715"/>
                  <a:pt x="758492" y="-2799"/>
                  <a:pt x="773511" y="958"/>
                </a:cubicBezTo>
                <a:close/>
              </a:path>
            </a:pathLst>
          </a:custGeom>
          <a:solidFill>
            <a:srgbClr val="FFD9E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33" name="弧形 432"/>
          <p:cNvSpPr/>
          <p:nvPr/>
        </p:nvSpPr>
        <p:spPr>
          <a:xfrm>
            <a:off x="3186623" y="2039230"/>
            <a:ext cx="1996626" cy="1996626"/>
          </a:xfrm>
          <a:prstGeom prst="arc">
            <a:avLst>
              <a:gd name="adj1" fmla="val 13926019"/>
              <a:gd name="adj2" fmla="val 18908719"/>
            </a:avLst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34" name="弧形 433"/>
          <p:cNvSpPr/>
          <p:nvPr/>
        </p:nvSpPr>
        <p:spPr>
          <a:xfrm>
            <a:off x="7490042" y="1985050"/>
            <a:ext cx="1996626" cy="1996626"/>
          </a:xfrm>
          <a:prstGeom prst="arc">
            <a:avLst>
              <a:gd name="adj1" fmla="val 13926019"/>
              <a:gd name="adj2" fmla="val 18908719"/>
            </a:avLst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35" name="弧形 434"/>
          <p:cNvSpPr/>
          <p:nvPr/>
        </p:nvSpPr>
        <p:spPr>
          <a:xfrm flipV="1">
            <a:off x="5004878" y="2748422"/>
            <a:ext cx="1996626" cy="1996626"/>
          </a:xfrm>
          <a:prstGeom prst="arc">
            <a:avLst>
              <a:gd name="adj1" fmla="val 12883776"/>
              <a:gd name="adj2" fmla="val 18192939"/>
            </a:avLst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49" name="矩形 448"/>
          <p:cNvSpPr/>
          <p:nvPr/>
        </p:nvSpPr>
        <p:spPr>
          <a:xfrm>
            <a:off x="2712068" y="3325426"/>
            <a:ext cx="894080" cy="52197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rPr>
              <a:t>内容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字魂105号-简雅黑" panose="00000500000000000000" pitchFamily="2" charset="-122"/>
            </a:endParaRPr>
          </a:p>
        </p:txBody>
      </p:sp>
      <p:sp>
        <p:nvSpPr>
          <p:cNvPr id="450" name="矩形 449"/>
          <p:cNvSpPr/>
          <p:nvPr/>
        </p:nvSpPr>
        <p:spPr>
          <a:xfrm>
            <a:off x="4864013" y="3062175"/>
            <a:ext cx="690880" cy="39878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rPr>
              <a:t>内容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字魂105号-简雅黑" panose="00000500000000000000" pitchFamily="2" charset="-122"/>
            </a:endParaRPr>
          </a:p>
        </p:txBody>
      </p:sp>
      <p:sp>
        <p:nvSpPr>
          <p:cNvPr id="451" name="矩形 450"/>
          <p:cNvSpPr/>
          <p:nvPr/>
        </p:nvSpPr>
        <p:spPr>
          <a:xfrm>
            <a:off x="6994359" y="3325040"/>
            <a:ext cx="894080" cy="52197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zh-CN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rPr>
              <a:t>内容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字魂105号-简雅黑" panose="00000500000000000000" pitchFamily="2" charset="-122"/>
            </a:endParaRPr>
          </a:p>
        </p:txBody>
      </p:sp>
      <p:sp>
        <p:nvSpPr>
          <p:cNvPr id="452" name="矩形 451"/>
          <p:cNvSpPr/>
          <p:nvPr/>
        </p:nvSpPr>
        <p:spPr>
          <a:xfrm>
            <a:off x="9174808" y="3061677"/>
            <a:ext cx="690880" cy="39878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rPr>
              <a:t>内容</a:t>
            </a:r>
            <a:endParaRPr lang="zh-CN" altLang="en-US" sz="200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字魂105号-简雅黑" panose="000005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96813" y="675879"/>
            <a:ext cx="2316480" cy="737870"/>
            <a:chOff x="6141009" y="2307052"/>
            <a:chExt cx="2316480" cy="737870"/>
          </a:xfrm>
        </p:grpSpPr>
        <p:sp>
          <p:nvSpPr>
            <p:cNvPr id="12" name="文本框 11"/>
            <p:cNvSpPr txBox="1"/>
            <p:nvPr>
              <p:custDataLst>
                <p:tags r:id="rId1"/>
              </p:custDataLst>
            </p:nvPr>
          </p:nvSpPr>
          <p:spPr>
            <a:xfrm>
              <a:off x="6141009" y="2307052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r"/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2"/>
              </p:custDataLst>
            </p:nvPr>
          </p:nvSpPr>
          <p:spPr>
            <a:xfrm>
              <a:off x="6141009" y="2738217"/>
              <a:ext cx="2316480" cy="3067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51" name="TextBox 50"/>
          <p:cNvSpPr txBox="1"/>
          <p:nvPr>
            <p:custDataLst>
              <p:tags r:id="rId3"/>
            </p:custDataLst>
          </p:nvPr>
        </p:nvSpPr>
        <p:spPr>
          <a:xfrm>
            <a:off x="1160780" y="5231765"/>
            <a:ext cx="9870440" cy="9315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dist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 algn="dist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pic>
        <p:nvPicPr>
          <p:cNvPr id="4" name="图片 3" descr="35周年白色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5951220" y="3140710"/>
            <a:ext cx="509397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公文小标宋" panose="02000500000000000000" charset="-122"/>
                <a:ea typeface="方正公文小标宋" panose="02000500000000000000" charset="-122"/>
                <a:sym typeface="字魂105号-简雅黑" panose="00000500000000000000" pitchFamily="2" charset="-122"/>
              </a:rPr>
              <a:t>感谢聆听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公文小标宋" panose="02000500000000000000" charset="-122"/>
              <a:ea typeface="方正公文小标宋" panose="02000500000000000000" charset="-122"/>
              <a:sym typeface="字魂105号-简雅黑" panose="00000500000000000000" pitchFamily="2" charset="-122"/>
            </a:endParaRPr>
          </a:p>
        </p:txBody>
      </p:sp>
      <p:pic>
        <p:nvPicPr>
          <p:cNvPr id="40" name="图片 39" descr="1S7A84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384" t="4014" r="20002" b="22443"/>
          <a:stretch>
            <a:fillRect/>
          </a:stretch>
        </p:blipFill>
        <p:spPr>
          <a:xfrm>
            <a:off x="-532765" y="-433070"/>
            <a:ext cx="5438140" cy="77241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1" name="矩形 40"/>
          <p:cNvSpPr/>
          <p:nvPr/>
        </p:nvSpPr>
        <p:spPr>
          <a:xfrm>
            <a:off x="0" y="635"/>
            <a:ext cx="4891405" cy="6857365"/>
          </a:xfrm>
          <a:prstGeom prst="rect">
            <a:avLst/>
          </a:prstGeom>
          <a:solidFill>
            <a:srgbClr val="FFD9E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35周年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" y="388620"/>
            <a:ext cx="1181100" cy="917575"/>
          </a:xfrm>
          <a:prstGeom prst="rect">
            <a:avLst/>
          </a:prstGeom>
        </p:spPr>
      </p:pic>
      <p:pic>
        <p:nvPicPr>
          <p:cNvPr id="7" name="图片 6" descr="LOGO01（反白） - 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0" y="1873250"/>
            <a:ext cx="4121150" cy="6991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ChangeAspect="1"/>
          </p:cNvPicPr>
          <p:nvPr/>
        </p:nvPicPr>
        <p:blipFill>
          <a:blip r:embed="rId1"/>
          <a:srcRect t="5864" b="2195"/>
          <a:stretch>
            <a:fillRect/>
          </a:stretch>
        </p:blipFill>
        <p:spPr>
          <a:xfrm>
            <a:off x="0" y="0"/>
            <a:ext cx="12233275" cy="843216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0" y="-635"/>
            <a:ext cx="12233275" cy="8432165"/>
          </a:xfrm>
          <a:prstGeom prst="rect">
            <a:avLst/>
          </a:prstGeom>
          <a:solidFill>
            <a:srgbClr val="FFD9E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 rot="6369487">
            <a:off x="-8257285" y="330813"/>
            <a:ext cx="11356344" cy="11630396"/>
            <a:chOff x="19621500" y="601900"/>
            <a:chExt cx="7810500" cy="7810501"/>
          </a:xfrm>
          <a:solidFill>
            <a:srgbClr val="FFD9E4">
              <a:alpha val="70000"/>
            </a:srgbClr>
          </a:solidFill>
        </p:grpSpPr>
        <p:sp>
          <p:nvSpPr>
            <p:cNvPr id="35" name="任意多边形: 形状 34"/>
            <p:cNvSpPr/>
            <p:nvPr/>
          </p:nvSpPr>
          <p:spPr>
            <a:xfrm>
              <a:off x="19621500" y="601900"/>
              <a:ext cx="4267200" cy="3932000"/>
            </a:xfrm>
            <a:custGeom>
              <a:avLst/>
              <a:gdLst>
                <a:gd name="connsiteX0" fmla="*/ 3905250 w 4267200"/>
                <a:gd name="connsiteY0" fmla="*/ 0 h 3932000"/>
                <a:gd name="connsiteX1" fmla="*/ 4106214 w 4267200"/>
                <a:gd name="connsiteY1" fmla="*/ 5081 h 3932000"/>
                <a:gd name="connsiteX2" fmla="*/ 4266962 w 4267200"/>
                <a:gd name="connsiteY2" fmla="*/ 17305 h 3932000"/>
                <a:gd name="connsiteX3" fmla="*/ 4267200 w 4267200"/>
                <a:gd name="connsiteY3" fmla="*/ 26750 h 3932000"/>
                <a:gd name="connsiteX4" fmla="*/ 361950 w 4267200"/>
                <a:gd name="connsiteY4" fmla="*/ 3932000 h 3932000"/>
                <a:gd name="connsiteX5" fmla="*/ 160986 w 4267200"/>
                <a:gd name="connsiteY5" fmla="*/ 3926919 h 3932000"/>
                <a:gd name="connsiteX6" fmla="*/ 238 w 4267200"/>
                <a:gd name="connsiteY6" fmla="*/ 3914696 h 3932000"/>
                <a:gd name="connsiteX7" fmla="*/ 0 w 4267200"/>
                <a:gd name="connsiteY7" fmla="*/ 3905250 h 3932000"/>
                <a:gd name="connsiteX8" fmla="*/ 3905250 w 4267200"/>
                <a:gd name="connsiteY8" fmla="*/ 0 h 39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3932000">
                  <a:moveTo>
                    <a:pt x="3905250" y="0"/>
                  </a:moveTo>
                  <a:cubicBezTo>
                    <a:pt x="3972650" y="0"/>
                    <a:pt x="4039652" y="1707"/>
                    <a:pt x="4106214" y="5081"/>
                  </a:cubicBezTo>
                  <a:lnTo>
                    <a:pt x="4266962" y="17305"/>
                  </a:lnTo>
                  <a:lnTo>
                    <a:pt x="4267200" y="26750"/>
                  </a:lnTo>
                  <a:cubicBezTo>
                    <a:pt x="4267200" y="2183560"/>
                    <a:pt x="2518760" y="3932000"/>
                    <a:pt x="361950" y="3932000"/>
                  </a:cubicBezTo>
                  <a:cubicBezTo>
                    <a:pt x="294550" y="3932000"/>
                    <a:pt x="227548" y="3930293"/>
                    <a:pt x="160986" y="3926919"/>
                  </a:cubicBezTo>
                  <a:lnTo>
                    <a:pt x="238" y="3914696"/>
                  </a:lnTo>
                  <a:lnTo>
                    <a:pt x="0" y="3905250"/>
                  </a:lnTo>
                  <a:cubicBezTo>
                    <a:pt x="0" y="1748440"/>
                    <a:pt x="1748440" y="0"/>
                    <a:pt x="3905250" y="0"/>
                  </a:cubicBezTo>
                  <a:close/>
                </a:path>
              </a:pathLst>
            </a:custGeom>
            <a:gradFill>
              <a:gsLst>
                <a:gs pos="20000">
                  <a:schemeClr val="bg1">
                    <a:alpha val="70000"/>
                  </a:schemeClr>
                </a:gs>
                <a:gs pos="100000">
                  <a:srgbClr val="FFD9E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9621738" y="619206"/>
              <a:ext cx="7810262" cy="7793195"/>
            </a:xfrm>
            <a:custGeom>
              <a:avLst/>
              <a:gdLst>
                <a:gd name="connsiteX0" fmla="*/ 4266724 w 7810262"/>
                <a:gd name="connsiteY0" fmla="*/ 0 h 7793195"/>
                <a:gd name="connsiteX1" fmla="*/ 4304302 w 7810262"/>
                <a:gd name="connsiteY1" fmla="*/ 2857 h 7793195"/>
                <a:gd name="connsiteX2" fmla="*/ 7810262 w 7810262"/>
                <a:gd name="connsiteY2" fmla="*/ 3887945 h 7793195"/>
                <a:gd name="connsiteX3" fmla="*/ 3905012 w 7810262"/>
                <a:gd name="connsiteY3" fmla="*/ 7793195 h 7793195"/>
                <a:gd name="connsiteX4" fmla="*/ 4842 w 7810262"/>
                <a:gd name="connsiteY4" fmla="*/ 4088909 h 7793195"/>
                <a:gd name="connsiteX5" fmla="*/ 0 w 7810262"/>
                <a:gd name="connsiteY5" fmla="*/ 3897391 h 7793195"/>
                <a:gd name="connsiteX6" fmla="*/ 160748 w 7810262"/>
                <a:gd name="connsiteY6" fmla="*/ 3909614 h 7793195"/>
                <a:gd name="connsiteX7" fmla="*/ 361712 w 7810262"/>
                <a:gd name="connsiteY7" fmla="*/ 3914695 h 7793195"/>
                <a:gd name="connsiteX8" fmla="*/ 4266962 w 7810262"/>
                <a:gd name="connsiteY8" fmla="*/ 9445 h 7793195"/>
                <a:gd name="connsiteX9" fmla="*/ 4266724 w 7810262"/>
                <a:gd name="connsiteY9" fmla="*/ 0 h 779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10262" h="7793195">
                  <a:moveTo>
                    <a:pt x="4266724" y="0"/>
                  </a:moveTo>
                  <a:lnTo>
                    <a:pt x="4304302" y="2857"/>
                  </a:lnTo>
                  <a:cubicBezTo>
                    <a:pt x="6273548" y="202845"/>
                    <a:pt x="7810262" y="1865936"/>
                    <a:pt x="7810262" y="3887945"/>
                  </a:cubicBezTo>
                  <a:cubicBezTo>
                    <a:pt x="7810262" y="6044755"/>
                    <a:pt x="6061822" y="7793195"/>
                    <a:pt x="3905012" y="7793195"/>
                  </a:cubicBezTo>
                  <a:cubicBezTo>
                    <a:pt x="1815602" y="7793195"/>
                    <a:pt x="109438" y="6152325"/>
                    <a:pt x="4842" y="4088909"/>
                  </a:cubicBezTo>
                  <a:lnTo>
                    <a:pt x="0" y="3897391"/>
                  </a:lnTo>
                  <a:lnTo>
                    <a:pt x="160748" y="3909614"/>
                  </a:lnTo>
                  <a:cubicBezTo>
                    <a:pt x="227310" y="3912988"/>
                    <a:pt x="294312" y="3914695"/>
                    <a:pt x="361712" y="3914695"/>
                  </a:cubicBezTo>
                  <a:cubicBezTo>
                    <a:pt x="2518522" y="3914695"/>
                    <a:pt x="4266962" y="2166255"/>
                    <a:pt x="4266962" y="9445"/>
                  </a:cubicBezTo>
                  <a:lnTo>
                    <a:pt x="4266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 rot="5960637" flipH="1" flipV="1">
            <a:off x="7790851" y="-4597365"/>
            <a:ext cx="11771624" cy="12854775"/>
            <a:chOff x="19621500" y="601900"/>
            <a:chExt cx="7810500" cy="7810501"/>
          </a:xfrm>
          <a:solidFill>
            <a:srgbClr val="FFD9E4">
              <a:alpha val="70000"/>
            </a:srgbClr>
          </a:solidFill>
        </p:grpSpPr>
        <p:sp>
          <p:nvSpPr>
            <p:cNvPr id="4" name="任意多边形: 形状 3"/>
            <p:cNvSpPr/>
            <p:nvPr/>
          </p:nvSpPr>
          <p:spPr>
            <a:xfrm>
              <a:off x="19621500" y="601900"/>
              <a:ext cx="4267200" cy="3932000"/>
            </a:xfrm>
            <a:custGeom>
              <a:avLst/>
              <a:gdLst>
                <a:gd name="connsiteX0" fmla="*/ 3905250 w 4267200"/>
                <a:gd name="connsiteY0" fmla="*/ 0 h 3932000"/>
                <a:gd name="connsiteX1" fmla="*/ 4106214 w 4267200"/>
                <a:gd name="connsiteY1" fmla="*/ 5081 h 3932000"/>
                <a:gd name="connsiteX2" fmla="*/ 4266962 w 4267200"/>
                <a:gd name="connsiteY2" fmla="*/ 17305 h 3932000"/>
                <a:gd name="connsiteX3" fmla="*/ 4267200 w 4267200"/>
                <a:gd name="connsiteY3" fmla="*/ 26750 h 3932000"/>
                <a:gd name="connsiteX4" fmla="*/ 361950 w 4267200"/>
                <a:gd name="connsiteY4" fmla="*/ 3932000 h 3932000"/>
                <a:gd name="connsiteX5" fmla="*/ 160986 w 4267200"/>
                <a:gd name="connsiteY5" fmla="*/ 3926919 h 3932000"/>
                <a:gd name="connsiteX6" fmla="*/ 238 w 4267200"/>
                <a:gd name="connsiteY6" fmla="*/ 3914696 h 3932000"/>
                <a:gd name="connsiteX7" fmla="*/ 0 w 4267200"/>
                <a:gd name="connsiteY7" fmla="*/ 3905250 h 3932000"/>
                <a:gd name="connsiteX8" fmla="*/ 3905250 w 4267200"/>
                <a:gd name="connsiteY8" fmla="*/ 0 h 39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3932000">
                  <a:moveTo>
                    <a:pt x="3905250" y="0"/>
                  </a:moveTo>
                  <a:cubicBezTo>
                    <a:pt x="3972650" y="0"/>
                    <a:pt x="4039652" y="1707"/>
                    <a:pt x="4106214" y="5081"/>
                  </a:cubicBezTo>
                  <a:lnTo>
                    <a:pt x="4266962" y="17305"/>
                  </a:lnTo>
                  <a:lnTo>
                    <a:pt x="4267200" y="26750"/>
                  </a:lnTo>
                  <a:cubicBezTo>
                    <a:pt x="4267200" y="2183560"/>
                    <a:pt x="2518760" y="3932000"/>
                    <a:pt x="361950" y="3932000"/>
                  </a:cubicBezTo>
                  <a:cubicBezTo>
                    <a:pt x="294550" y="3932000"/>
                    <a:pt x="227548" y="3930293"/>
                    <a:pt x="160986" y="3926919"/>
                  </a:cubicBezTo>
                  <a:lnTo>
                    <a:pt x="238" y="3914696"/>
                  </a:lnTo>
                  <a:lnTo>
                    <a:pt x="0" y="3905250"/>
                  </a:lnTo>
                  <a:cubicBezTo>
                    <a:pt x="0" y="1748440"/>
                    <a:pt x="1748440" y="0"/>
                    <a:pt x="39052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9621738" y="619206"/>
              <a:ext cx="7810262" cy="7793195"/>
            </a:xfrm>
            <a:custGeom>
              <a:avLst/>
              <a:gdLst>
                <a:gd name="connsiteX0" fmla="*/ 4266724 w 7810262"/>
                <a:gd name="connsiteY0" fmla="*/ 0 h 7793195"/>
                <a:gd name="connsiteX1" fmla="*/ 4304302 w 7810262"/>
                <a:gd name="connsiteY1" fmla="*/ 2857 h 7793195"/>
                <a:gd name="connsiteX2" fmla="*/ 7810262 w 7810262"/>
                <a:gd name="connsiteY2" fmla="*/ 3887945 h 7793195"/>
                <a:gd name="connsiteX3" fmla="*/ 3905012 w 7810262"/>
                <a:gd name="connsiteY3" fmla="*/ 7793195 h 7793195"/>
                <a:gd name="connsiteX4" fmla="*/ 4842 w 7810262"/>
                <a:gd name="connsiteY4" fmla="*/ 4088909 h 7793195"/>
                <a:gd name="connsiteX5" fmla="*/ 0 w 7810262"/>
                <a:gd name="connsiteY5" fmla="*/ 3897391 h 7793195"/>
                <a:gd name="connsiteX6" fmla="*/ 160748 w 7810262"/>
                <a:gd name="connsiteY6" fmla="*/ 3909614 h 7793195"/>
                <a:gd name="connsiteX7" fmla="*/ 361712 w 7810262"/>
                <a:gd name="connsiteY7" fmla="*/ 3914695 h 7793195"/>
                <a:gd name="connsiteX8" fmla="*/ 4266962 w 7810262"/>
                <a:gd name="connsiteY8" fmla="*/ 9445 h 7793195"/>
                <a:gd name="connsiteX9" fmla="*/ 4266724 w 7810262"/>
                <a:gd name="connsiteY9" fmla="*/ 0 h 779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10262" h="7793195">
                  <a:moveTo>
                    <a:pt x="4266724" y="0"/>
                  </a:moveTo>
                  <a:lnTo>
                    <a:pt x="4304302" y="2857"/>
                  </a:lnTo>
                  <a:cubicBezTo>
                    <a:pt x="6273548" y="202845"/>
                    <a:pt x="7810262" y="1865936"/>
                    <a:pt x="7810262" y="3887945"/>
                  </a:cubicBezTo>
                  <a:cubicBezTo>
                    <a:pt x="7810262" y="6044755"/>
                    <a:pt x="6061822" y="7793195"/>
                    <a:pt x="3905012" y="7793195"/>
                  </a:cubicBezTo>
                  <a:cubicBezTo>
                    <a:pt x="1815602" y="7793195"/>
                    <a:pt x="109438" y="6152325"/>
                    <a:pt x="4842" y="4088909"/>
                  </a:cubicBezTo>
                  <a:lnTo>
                    <a:pt x="0" y="3897391"/>
                  </a:lnTo>
                  <a:lnTo>
                    <a:pt x="160748" y="3909614"/>
                  </a:lnTo>
                  <a:cubicBezTo>
                    <a:pt x="227310" y="3912988"/>
                    <a:pt x="294312" y="3914695"/>
                    <a:pt x="361712" y="3914695"/>
                  </a:cubicBezTo>
                  <a:cubicBezTo>
                    <a:pt x="2518522" y="3914695"/>
                    <a:pt x="4266962" y="2166255"/>
                    <a:pt x="4266962" y="9445"/>
                  </a:cubicBezTo>
                  <a:lnTo>
                    <a:pt x="4266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97330" y="2380614"/>
            <a:ext cx="9188245" cy="3657601"/>
            <a:chOff x="2358" y="2733"/>
            <a:chExt cx="14470" cy="5760"/>
          </a:xfrm>
        </p:grpSpPr>
        <p:sp>
          <p:nvSpPr>
            <p:cNvPr id="13" name="Rectangle 19"/>
            <p:cNvSpPr/>
            <p:nvPr/>
          </p:nvSpPr>
          <p:spPr>
            <a:xfrm>
              <a:off x="2358" y="2733"/>
              <a:ext cx="14470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6350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11526" y="2733"/>
              <a:ext cx="5302" cy="5760"/>
            </a:xfrm>
            <a:custGeom>
              <a:avLst/>
              <a:gdLst>
                <a:gd name="connsiteX0" fmla="*/ 0 w 3366732"/>
                <a:gd name="connsiteY0" fmla="*/ 0 h 3657600"/>
                <a:gd name="connsiteX1" fmla="*/ 3366732 w 3366732"/>
                <a:gd name="connsiteY1" fmla="*/ 0 h 3657600"/>
                <a:gd name="connsiteX2" fmla="*/ 3366732 w 3366732"/>
                <a:gd name="connsiteY2" fmla="*/ 3657600 h 3657600"/>
                <a:gd name="connsiteX3" fmla="*/ 1984225 w 3366732"/>
                <a:gd name="connsiteY3" fmla="*/ 3657600 h 3657600"/>
                <a:gd name="connsiteX4" fmla="*/ 1808153 w 3366732"/>
                <a:gd name="connsiteY4" fmla="*/ 3496735 h 3657600"/>
                <a:gd name="connsiteX5" fmla="*/ 27362 w 3366732"/>
                <a:gd name="connsiteY5" fmla="*/ 197580 h 3657600"/>
                <a:gd name="connsiteX6" fmla="*/ 0 w 3366732"/>
                <a:gd name="connsiteY6" fmla="*/ 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6732" h="3657600">
                  <a:moveTo>
                    <a:pt x="0" y="0"/>
                  </a:moveTo>
                  <a:lnTo>
                    <a:pt x="3366732" y="0"/>
                  </a:lnTo>
                  <a:lnTo>
                    <a:pt x="3366732" y="3657600"/>
                  </a:lnTo>
                  <a:lnTo>
                    <a:pt x="1984225" y="3657600"/>
                  </a:lnTo>
                  <a:lnTo>
                    <a:pt x="1808153" y="3496735"/>
                  </a:lnTo>
                  <a:cubicBezTo>
                    <a:pt x="869257" y="2597973"/>
                    <a:pt x="234351" y="1445713"/>
                    <a:pt x="27362" y="1975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AFD2"/>
            </a:solidFill>
            <a:ln>
              <a:noFill/>
            </a:ln>
            <a:effectLst>
              <a:outerShdw blurRad="1270000" dist="635000" dir="2700000" sx="85000" sy="85000" algn="t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4" name="TextBox 25"/>
            <p:cNvSpPr txBox="1"/>
            <p:nvPr/>
          </p:nvSpPr>
          <p:spPr>
            <a:xfrm>
              <a:off x="2961" y="3358"/>
              <a:ext cx="7441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grpSp>
          <p:nvGrpSpPr>
            <p:cNvPr id="15" name="Group 1"/>
            <p:cNvGrpSpPr/>
            <p:nvPr/>
          </p:nvGrpSpPr>
          <p:grpSpPr>
            <a:xfrm>
              <a:off x="2961" y="5556"/>
              <a:ext cx="7854" cy="2360"/>
              <a:chOff x="1880007" y="3528047"/>
              <a:chExt cx="4987290" cy="1498600"/>
            </a:xfrm>
          </p:grpSpPr>
          <p:sp>
            <p:nvSpPr>
              <p:cNvPr id="16" name="TextBox 26"/>
              <p:cNvSpPr txBox="1"/>
              <p:nvPr/>
            </p:nvSpPr>
            <p:spPr>
              <a:xfrm>
                <a:off x="1880007" y="3528047"/>
                <a:ext cx="4385188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7" name="TextBox 27"/>
              <p:cNvSpPr txBox="1"/>
              <p:nvPr/>
            </p:nvSpPr>
            <p:spPr>
              <a:xfrm>
                <a:off x="1880007" y="3866502"/>
                <a:ext cx="4987290" cy="116014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21" name="TextBox 22"/>
            <p:cNvSpPr txBox="1"/>
            <p:nvPr/>
          </p:nvSpPr>
          <p:spPr>
            <a:xfrm>
              <a:off x="11837" y="3540"/>
              <a:ext cx="4645" cy="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01</a:t>
              </a:r>
              <a:endParaRPr lang="en-US" sz="16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6" name="图片 5" descr="35周年白色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030" y="1627505"/>
            <a:ext cx="5719445" cy="4964430"/>
          </a:xfrm>
          <a:prstGeom prst="rect">
            <a:avLst/>
          </a:prstGeom>
          <a:gradFill>
            <a:gsLst>
              <a:gs pos="0">
                <a:srgbClr val="FFD9E4">
                  <a:alpha val="50000"/>
                </a:srgbClr>
              </a:gs>
              <a:gs pos="10000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0562" y="1121221"/>
            <a:ext cx="33036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Explore</a:t>
            </a:r>
            <a:endParaRPr lang="en-US" sz="4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New Style</a:t>
            </a:r>
            <a:endParaRPr lang="en-US" sz="4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62990" y="4992370"/>
            <a:ext cx="4070350" cy="1092200"/>
            <a:chOff x="1674" y="7436"/>
            <a:chExt cx="6410" cy="1720"/>
          </a:xfrm>
        </p:grpSpPr>
        <p:grpSp>
          <p:nvGrpSpPr>
            <p:cNvPr id="23" name="Group 22"/>
            <p:cNvGrpSpPr/>
            <p:nvPr/>
          </p:nvGrpSpPr>
          <p:grpSpPr>
            <a:xfrm>
              <a:off x="1674" y="7436"/>
              <a:ext cx="2996" cy="1720"/>
              <a:chOff x="7521679" y="4419599"/>
              <a:chExt cx="1902540" cy="1092505"/>
            </a:xfrm>
          </p:grpSpPr>
          <p:sp>
            <p:nvSpPr>
              <p:cNvPr id="13" name="Rectangle: Rounded Corners 12"/>
              <p:cNvSpPr/>
              <p:nvPr/>
            </p:nvSpPr>
            <p:spPr>
              <a:xfrm>
                <a:off x="7521679" y="4419599"/>
                <a:ext cx="1902540" cy="1092505"/>
              </a:xfrm>
              <a:prstGeom prst="roundRect">
                <a:avLst>
                  <a:gd name="adj" fmla="val 582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33400" dist="368300" dir="2700000" sx="85000" sy="8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15240" y="4561978"/>
                <a:ext cx="1389682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字魂105号-简雅黑" panose="00000500000000000000" pitchFamily="2" charset="-122"/>
                  </a:rPr>
                  <a:t>2.270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15239" y="4943038"/>
                <a:ext cx="1715421" cy="41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endPara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endParaRPr>
              </a:p>
              <a:p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endParaRPr 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088" y="7436"/>
              <a:ext cx="2996" cy="1720"/>
              <a:chOff x="9689692" y="4419599"/>
              <a:chExt cx="1902540" cy="1092505"/>
            </a:xfrm>
          </p:grpSpPr>
          <p:sp>
            <p:nvSpPr>
              <p:cNvPr id="15" name="Rectangle: Rounded Corners 14"/>
              <p:cNvSpPr/>
              <p:nvPr/>
            </p:nvSpPr>
            <p:spPr>
              <a:xfrm>
                <a:off x="9689692" y="4419599"/>
                <a:ext cx="1902540" cy="1092505"/>
              </a:xfrm>
              <a:prstGeom prst="roundRect">
                <a:avLst>
                  <a:gd name="adj" fmla="val 582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33400" dist="368300" dir="2700000" sx="85000" sy="85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783253" y="4561978"/>
                <a:ext cx="1389682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字魂105号-简雅黑" panose="00000500000000000000" pitchFamily="2" charset="-122"/>
                  </a:rPr>
                  <a:t>720+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783252" y="4943038"/>
                <a:ext cx="1715421" cy="41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endPara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endParaRPr>
              </a:p>
              <a:p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字魂105号-简雅黑" panose="00000500000000000000" pitchFamily="2" charset="-122"/>
                  </a:rPr>
                  <a:t>输入你的内容</a:t>
                </a:r>
                <a:endParaRPr 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1062990" y="2193290"/>
            <a:ext cx="4351655" cy="2291715"/>
            <a:chOff x="1232336" y="3564459"/>
            <a:chExt cx="2122805" cy="2291715"/>
          </a:xfrm>
        </p:grpSpPr>
        <p:sp>
          <p:nvSpPr>
            <p:cNvPr id="33" name="TextBox 32"/>
            <p:cNvSpPr txBox="1"/>
            <p:nvPr>
              <p:custDataLst>
                <p:tags r:id="rId1"/>
              </p:custDataLst>
            </p:nvPr>
          </p:nvSpPr>
          <p:spPr>
            <a:xfrm>
              <a:off x="1232336" y="3564459"/>
              <a:ext cx="1947862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4" name="TextBox 33"/>
            <p:cNvSpPr txBox="1"/>
            <p:nvPr>
              <p:custDataLst>
                <p:tags r:id="rId2"/>
              </p:custDataLst>
            </p:nvPr>
          </p:nvSpPr>
          <p:spPr>
            <a:xfrm>
              <a:off x="1232336" y="3872434"/>
              <a:ext cx="2122805" cy="1983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5" name="图片占位符 4" descr="1S7A6081"/>
          <p:cNvPicPr>
            <a:picLocks noChangeAspect="1"/>
          </p:cNvPicPr>
          <p:nvPr>
            <p:ph type="pic" sz="quarter" idx="10"/>
          </p:nvPr>
        </p:nvPicPr>
        <p:blipFill>
          <a:blip r:embed="rId3"/>
          <a:srcRect l="3280" r="36041"/>
          <a:stretch>
            <a:fillRect/>
          </a:stretch>
        </p:blipFill>
        <p:spPr>
          <a:xfrm>
            <a:off x="6207125" y="249555"/>
            <a:ext cx="5770880" cy="63423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6" name="矩形 75"/>
          <p:cNvSpPr/>
          <p:nvPr>
            <p:custDataLst>
              <p:tags r:id="rId4"/>
            </p:custDataLst>
          </p:nvPr>
        </p:nvSpPr>
        <p:spPr>
          <a:xfrm>
            <a:off x="6096000" y="-160655"/>
            <a:ext cx="6450330" cy="7307580"/>
          </a:xfrm>
          <a:prstGeom prst="rect">
            <a:avLst/>
          </a:prstGeom>
          <a:solidFill>
            <a:srgbClr val="FFD9E4">
              <a:alpha val="1000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446623" y="699374"/>
            <a:ext cx="2316480" cy="737870"/>
            <a:chOff x="6141009" y="2307052"/>
            <a:chExt cx="2316480" cy="737870"/>
          </a:xfrm>
        </p:grpSpPr>
        <p:sp>
          <p:nvSpPr>
            <p:cNvPr id="55" name="文本框 54"/>
            <p:cNvSpPr txBox="1"/>
            <p:nvPr>
              <p:custDataLst>
                <p:tags r:id="rId5"/>
              </p:custDataLst>
            </p:nvPr>
          </p:nvSpPr>
          <p:spPr>
            <a:xfrm>
              <a:off x="6141009" y="2307052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6"/>
              </p:custDataLst>
            </p:nvPr>
          </p:nvSpPr>
          <p:spPr>
            <a:xfrm>
              <a:off x="6141009" y="2738217"/>
              <a:ext cx="2316480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4" name="图片 3" descr="35周年白色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 descr="1S7A6089"/>
          <p:cNvPicPr>
            <a:picLocks noChangeAspect="1"/>
          </p:cNvPicPr>
          <p:nvPr/>
        </p:nvPicPr>
        <p:blipFill>
          <a:blip r:embed="rId1"/>
          <a:srcRect t="18281" b="18813"/>
          <a:stretch>
            <a:fillRect/>
          </a:stretch>
        </p:blipFill>
        <p:spPr>
          <a:xfrm>
            <a:off x="0" y="0"/>
            <a:ext cx="12192000" cy="5113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635" cy="5113020"/>
          </a:xfrm>
          <a:prstGeom prst="rect">
            <a:avLst/>
          </a:prstGeom>
          <a:solidFill>
            <a:srgbClr val="FFD9E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Rectangle: Rounded Corners 3"/>
          <p:cNvSpPr/>
          <p:nvPr>
            <p:custDataLst>
              <p:tags r:id="rId2"/>
            </p:custDataLst>
          </p:nvPr>
        </p:nvSpPr>
        <p:spPr>
          <a:xfrm>
            <a:off x="998855" y="3040380"/>
            <a:ext cx="2460625" cy="3419475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15875">
            <a:noFill/>
          </a:ln>
          <a:effectLst>
            <a:outerShdw blurRad="203200" dist="266700" dir="2700000" sx="94000" sy="94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58" name="Group 57"/>
          <p:cNvGrpSpPr/>
          <p:nvPr>
            <p:custDataLst>
              <p:tags r:id="rId3"/>
            </p:custDataLst>
          </p:nvPr>
        </p:nvGrpSpPr>
        <p:grpSpPr>
          <a:xfrm>
            <a:off x="1173916" y="4052139"/>
            <a:ext cx="2122805" cy="2291715"/>
            <a:chOff x="1232336" y="3564459"/>
            <a:chExt cx="2122805" cy="2291715"/>
          </a:xfrm>
        </p:grpSpPr>
        <p:sp>
          <p:nvSpPr>
            <p:cNvPr id="33" name="TextBox 32"/>
            <p:cNvSpPr txBox="1"/>
            <p:nvPr>
              <p:custDataLst>
                <p:tags r:id="rId4"/>
              </p:custDataLst>
            </p:nvPr>
          </p:nvSpPr>
          <p:spPr>
            <a:xfrm>
              <a:off x="1232336" y="3564459"/>
              <a:ext cx="1947862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4" name="TextBox 33"/>
            <p:cNvSpPr txBox="1"/>
            <p:nvPr>
              <p:custDataLst>
                <p:tags r:id="rId5"/>
              </p:custDataLst>
            </p:nvPr>
          </p:nvSpPr>
          <p:spPr>
            <a:xfrm>
              <a:off x="1232336" y="3872434"/>
              <a:ext cx="2122805" cy="1983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50" name="Freeform: Shape 49"/>
          <p:cNvSpPr/>
          <p:nvPr>
            <p:custDataLst>
              <p:tags r:id="rId6"/>
            </p:custDataLst>
          </p:nvPr>
        </p:nvSpPr>
        <p:spPr>
          <a:xfrm>
            <a:off x="6196330" y="4161155"/>
            <a:ext cx="2450465" cy="2298700"/>
          </a:xfrm>
          <a:custGeom>
            <a:avLst/>
            <a:gdLst>
              <a:gd name="connsiteX0" fmla="*/ 1789190 w 1789190"/>
              <a:gd name="connsiteY0" fmla="*/ 1628237 h 1789190"/>
              <a:gd name="connsiteX1" fmla="*/ 1789190 w 1789190"/>
              <a:gd name="connsiteY1" fmla="*/ 1789190 h 1789190"/>
              <a:gd name="connsiteX2" fmla="*/ 1628236 w 1789190"/>
              <a:gd name="connsiteY2" fmla="*/ 1789190 h 1789190"/>
              <a:gd name="connsiteX3" fmla="*/ 1789190 w 1789190"/>
              <a:gd name="connsiteY3" fmla="*/ 1195965 h 1789190"/>
              <a:gd name="connsiteX4" fmla="*/ 1789190 w 1789190"/>
              <a:gd name="connsiteY4" fmla="*/ 1441911 h 1789190"/>
              <a:gd name="connsiteX5" fmla="*/ 1441911 w 1789190"/>
              <a:gd name="connsiteY5" fmla="*/ 1789190 h 1789190"/>
              <a:gd name="connsiteX6" fmla="*/ 1195965 w 1789190"/>
              <a:gd name="connsiteY6" fmla="*/ 1789190 h 1789190"/>
              <a:gd name="connsiteX7" fmla="*/ 1789190 w 1789190"/>
              <a:gd name="connsiteY7" fmla="*/ 757084 h 1789190"/>
              <a:gd name="connsiteX8" fmla="*/ 1789190 w 1789190"/>
              <a:gd name="connsiteY8" fmla="*/ 1009640 h 1789190"/>
              <a:gd name="connsiteX9" fmla="*/ 1009640 w 1789190"/>
              <a:gd name="connsiteY9" fmla="*/ 1789190 h 1789190"/>
              <a:gd name="connsiteX10" fmla="*/ 757084 w 1789190"/>
              <a:gd name="connsiteY10" fmla="*/ 1789190 h 1789190"/>
              <a:gd name="connsiteX11" fmla="*/ 1789190 w 1789190"/>
              <a:gd name="connsiteY11" fmla="*/ 318204 h 1789190"/>
              <a:gd name="connsiteX12" fmla="*/ 1789190 w 1789190"/>
              <a:gd name="connsiteY12" fmla="*/ 570760 h 1789190"/>
              <a:gd name="connsiteX13" fmla="*/ 570759 w 1789190"/>
              <a:gd name="connsiteY13" fmla="*/ 1789190 h 1789190"/>
              <a:gd name="connsiteX14" fmla="*/ 318203 w 1789190"/>
              <a:gd name="connsiteY14" fmla="*/ 1789190 h 1789190"/>
              <a:gd name="connsiteX15" fmla="*/ 1668512 w 1789190"/>
              <a:gd name="connsiteY15" fmla="*/ 0 h 1789190"/>
              <a:gd name="connsiteX16" fmla="*/ 1789190 w 1789190"/>
              <a:gd name="connsiteY16" fmla="*/ 0 h 1789190"/>
              <a:gd name="connsiteX17" fmla="*/ 1789190 w 1789190"/>
              <a:gd name="connsiteY17" fmla="*/ 131878 h 1789190"/>
              <a:gd name="connsiteX18" fmla="*/ 131878 w 1789190"/>
              <a:gd name="connsiteY18" fmla="*/ 1789190 h 1789190"/>
              <a:gd name="connsiteX19" fmla="*/ 0 w 1789190"/>
              <a:gd name="connsiteY19" fmla="*/ 1789190 h 1789190"/>
              <a:gd name="connsiteX20" fmla="*/ 0 w 1789190"/>
              <a:gd name="connsiteY20" fmla="*/ 1668512 h 1789190"/>
              <a:gd name="connsiteX21" fmla="*/ 1229631 w 1789190"/>
              <a:gd name="connsiteY21" fmla="*/ 0 h 1789190"/>
              <a:gd name="connsiteX22" fmla="*/ 1482187 w 1789190"/>
              <a:gd name="connsiteY22" fmla="*/ 0 h 1789190"/>
              <a:gd name="connsiteX23" fmla="*/ 0 w 1789190"/>
              <a:gd name="connsiteY23" fmla="*/ 1482187 h 1789190"/>
              <a:gd name="connsiteX24" fmla="*/ 0 w 1789190"/>
              <a:gd name="connsiteY24" fmla="*/ 1229631 h 1789190"/>
              <a:gd name="connsiteX25" fmla="*/ 790750 w 1789190"/>
              <a:gd name="connsiteY25" fmla="*/ 0 h 1789190"/>
              <a:gd name="connsiteX26" fmla="*/ 1043306 w 1789190"/>
              <a:gd name="connsiteY26" fmla="*/ 0 h 1789190"/>
              <a:gd name="connsiteX27" fmla="*/ 0 w 1789190"/>
              <a:gd name="connsiteY27" fmla="*/ 1043306 h 1789190"/>
              <a:gd name="connsiteX28" fmla="*/ 0 w 1789190"/>
              <a:gd name="connsiteY28" fmla="*/ 790750 h 1789190"/>
              <a:gd name="connsiteX29" fmla="*/ 351869 w 1789190"/>
              <a:gd name="connsiteY29" fmla="*/ 0 h 1789190"/>
              <a:gd name="connsiteX30" fmla="*/ 604425 w 1789190"/>
              <a:gd name="connsiteY30" fmla="*/ 0 h 1789190"/>
              <a:gd name="connsiteX31" fmla="*/ 0 w 1789190"/>
              <a:gd name="connsiteY31" fmla="*/ 604424 h 1789190"/>
              <a:gd name="connsiteX32" fmla="*/ 0 w 1789190"/>
              <a:gd name="connsiteY32" fmla="*/ 351869 h 1789190"/>
              <a:gd name="connsiteX33" fmla="*/ 0 w 1789190"/>
              <a:gd name="connsiteY33" fmla="*/ 0 h 1789190"/>
              <a:gd name="connsiteX34" fmla="*/ 165544 w 1789190"/>
              <a:gd name="connsiteY34" fmla="*/ 0 h 1789190"/>
              <a:gd name="connsiteX35" fmla="*/ 0 w 1789190"/>
              <a:gd name="connsiteY35" fmla="*/ 165544 h 178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89190" h="1789190">
                <a:moveTo>
                  <a:pt x="1789190" y="1628237"/>
                </a:moveTo>
                <a:lnTo>
                  <a:pt x="1789190" y="1789190"/>
                </a:lnTo>
                <a:lnTo>
                  <a:pt x="1628236" y="1789190"/>
                </a:lnTo>
                <a:close/>
                <a:moveTo>
                  <a:pt x="1789190" y="1195965"/>
                </a:moveTo>
                <a:lnTo>
                  <a:pt x="1789190" y="1441911"/>
                </a:lnTo>
                <a:lnTo>
                  <a:pt x="1441911" y="1789190"/>
                </a:lnTo>
                <a:lnTo>
                  <a:pt x="1195965" y="1789190"/>
                </a:lnTo>
                <a:close/>
                <a:moveTo>
                  <a:pt x="1789190" y="757084"/>
                </a:moveTo>
                <a:lnTo>
                  <a:pt x="1789190" y="1009640"/>
                </a:lnTo>
                <a:lnTo>
                  <a:pt x="1009640" y="1789190"/>
                </a:lnTo>
                <a:lnTo>
                  <a:pt x="757084" y="1789190"/>
                </a:lnTo>
                <a:close/>
                <a:moveTo>
                  <a:pt x="1789190" y="318204"/>
                </a:moveTo>
                <a:lnTo>
                  <a:pt x="1789190" y="570760"/>
                </a:lnTo>
                <a:lnTo>
                  <a:pt x="570759" y="1789190"/>
                </a:lnTo>
                <a:lnTo>
                  <a:pt x="318203" y="1789190"/>
                </a:lnTo>
                <a:close/>
                <a:moveTo>
                  <a:pt x="1668512" y="0"/>
                </a:moveTo>
                <a:lnTo>
                  <a:pt x="1789190" y="0"/>
                </a:lnTo>
                <a:lnTo>
                  <a:pt x="1789190" y="131878"/>
                </a:lnTo>
                <a:lnTo>
                  <a:pt x="131878" y="1789190"/>
                </a:lnTo>
                <a:lnTo>
                  <a:pt x="0" y="1789190"/>
                </a:lnTo>
                <a:lnTo>
                  <a:pt x="0" y="1668512"/>
                </a:lnTo>
                <a:close/>
                <a:moveTo>
                  <a:pt x="1229631" y="0"/>
                </a:moveTo>
                <a:lnTo>
                  <a:pt x="1482187" y="0"/>
                </a:lnTo>
                <a:lnTo>
                  <a:pt x="0" y="1482187"/>
                </a:lnTo>
                <a:lnTo>
                  <a:pt x="0" y="1229631"/>
                </a:lnTo>
                <a:close/>
                <a:moveTo>
                  <a:pt x="790750" y="0"/>
                </a:moveTo>
                <a:lnTo>
                  <a:pt x="1043306" y="0"/>
                </a:lnTo>
                <a:lnTo>
                  <a:pt x="0" y="1043306"/>
                </a:lnTo>
                <a:lnTo>
                  <a:pt x="0" y="790750"/>
                </a:lnTo>
                <a:close/>
                <a:moveTo>
                  <a:pt x="351869" y="0"/>
                </a:moveTo>
                <a:lnTo>
                  <a:pt x="604425" y="0"/>
                </a:lnTo>
                <a:lnTo>
                  <a:pt x="0" y="604424"/>
                </a:lnTo>
                <a:lnTo>
                  <a:pt x="0" y="351869"/>
                </a:lnTo>
                <a:close/>
                <a:moveTo>
                  <a:pt x="0" y="0"/>
                </a:moveTo>
                <a:lnTo>
                  <a:pt x="165544" y="0"/>
                </a:lnTo>
                <a:lnTo>
                  <a:pt x="0" y="165544"/>
                </a:lnTo>
                <a:close/>
              </a:path>
            </a:pathLst>
          </a:custGeom>
          <a:solidFill>
            <a:srgbClr val="FFD9E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" name="Rectangle: Rounded Corners 5"/>
          <p:cNvSpPr/>
          <p:nvPr>
            <p:custDataLst>
              <p:tags r:id="rId7"/>
            </p:custDataLst>
          </p:nvPr>
        </p:nvSpPr>
        <p:spPr>
          <a:xfrm>
            <a:off x="6196330" y="2759075"/>
            <a:ext cx="2450465" cy="3419475"/>
          </a:xfrm>
          <a:prstGeom prst="roundRect">
            <a:avLst>
              <a:gd name="adj" fmla="val 2131"/>
            </a:avLst>
          </a:prstGeom>
          <a:solidFill>
            <a:srgbClr val="FEAFD2">
              <a:alpha val="65000"/>
            </a:srgbClr>
          </a:solidFill>
          <a:ln>
            <a:noFill/>
          </a:ln>
          <a:effectLst>
            <a:outerShdw blurRad="812800" dist="469900" dir="2700000" sx="93000" sy="93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8" name="Rectangle: Rounded Corners 3"/>
          <p:cNvSpPr/>
          <p:nvPr>
            <p:custDataLst>
              <p:tags r:id="rId8"/>
            </p:custDataLst>
          </p:nvPr>
        </p:nvSpPr>
        <p:spPr>
          <a:xfrm>
            <a:off x="8790940" y="3040380"/>
            <a:ext cx="2460625" cy="3419475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15875">
            <a:noFill/>
          </a:ln>
          <a:effectLst>
            <a:outerShdw blurRad="203200" dist="266700" dir="2700000" sx="94000" sy="94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2" name="Group 57"/>
          <p:cNvGrpSpPr/>
          <p:nvPr>
            <p:custDataLst>
              <p:tags r:id="rId9"/>
            </p:custDataLst>
          </p:nvPr>
        </p:nvGrpSpPr>
        <p:grpSpPr>
          <a:xfrm>
            <a:off x="8953301" y="4052139"/>
            <a:ext cx="2122805" cy="2291715"/>
            <a:chOff x="1232336" y="3564459"/>
            <a:chExt cx="2122805" cy="2291715"/>
          </a:xfrm>
        </p:grpSpPr>
        <p:sp>
          <p:nvSpPr>
            <p:cNvPr id="8" name="TextBox 32"/>
            <p:cNvSpPr txBox="1"/>
            <p:nvPr>
              <p:custDataLst>
                <p:tags r:id="rId10"/>
              </p:custDataLst>
            </p:nvPr>
          </p:nvSpPr>
          <p:spPr>
            <a:xfrm>
              <a:off x="1232336" y="3564459"/>
              <a:ext cx="1947862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9" name="TextBox 33"/>
            <p:cNvSpPr txBox="1"/>
            <p:nvPr>
              <p:custDataLst>
                <p:tags r:id="rId11"/>
              </p:custDataLst>
            </p:nvPr>
          </p:nvSpPr>
          <p:spPr>
            <a:xfrm>
              <a:off x="1232336" y="3872434"/>
              <a:ext cx="2122805" cy="1983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5" name="Rectangle: Rounded Corners 3"/>
          <p:cNvSpPr/>
          <p:nvPr>
            <p:custDataLst>
              <p:tags r:id="rId12"/>
            </p:custDataLst>
          </p:nvPr>
        </p:nvSpPr>
        <p:spPr>
          <a:xfrm>
            <a:off x="3591560" y="3040380"/>
            <a:ext cx="2460625" cy="3419475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15875">
            <a:noFill/>
          </a:ln>
          <a:effectLst>
            <a:outerShdw blurRad="203200" dist="266700" dir="2700000" sx="94000" sy="94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11" name="Group 57"/>
          <p:cNvGrpSpPr/>
          <p:nvPr>
            <p:custDataLst>
              <p:tags r:id="rId13"/>
            </p:custDataLst>
          </p:nvPr>
        </p:nvGrpSpPr>
        <p:grpSpPr>
          <a:xfrm>
            <a:off x="3766621" y="4052139"/>
            <a:ext cx="2122805" cy="2291715"/>
            <a:chOff x="1232336" y="3564459"/>
            <a:chExt cx="2122805" cy="2291715"/>
          </a:xfrm>
        </p:grpSpPr>
        <p:sp>
          <p:nvSpPr>
            <p:cNvPr id="13" name="TextBox 32"/>
            <p:cNvSpPr txBox="1"/>
            <p:nvPr>
              <p:custDataLst>
                <p:tags r:id="rId14"/>
              </p:custDataLst>
            </p:nvPr>
          </p:nvSpPr>
          <p:spPr>
            <a:xfrm>
              <a:off x="1232336" y="3564459"/>
              <a:ext cx="1947862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4" name="TextBox 33"/>
            <p:cNvSpPr txBox="1"/>
            <p:nvPr>
              <p:custDataLst>
                <p:tags r:id="rId15"/>
              </p:custDataLst>
            </p:nvPr>
          </p:nvSpPr>
          <p:spPr>
            <a:xfrm>
              <a:off x="1232336" y="3872434"/>
              <a:ext cx="2122805" cy="1983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59" name="Group 57"/>
          <p:cNvGrpSpPr/>
          <p:nvPr>
            <p:custDataLst>
              <p:tags r:id="rId16"/>
            </p:custDataLst>
          </p:nvPr>
        </p:nvGrpSpPr>
        <p:grpSpPr>
          <a:xfrm>
            <a:off x="6359961" y="3749879"/>
            <a:ext cx="2122805" cy="2291715"/>
            <a:chOff x="1232336" y="3564459"/>
            <a:chExt cx="2122805" cy="2291715"/>
          </a:xfrm>
        </p:grpSpPr>
        <p:sp>
          <p:nvSpPr>
            <p:cNvPr id="60" name="TextBox 32"/>
            <p:cNvSpPr txBox="1"/>
            <p:nvPr>
              <p:custDataLst>
                <p:tags r:id="rId17"/>
              </p:custDataLst>
            </p:nvPr>
          </p:nvSpPr>
          <p:spPr>
            <a:xfrm>
              <a:off x="1232336" y="3564459"/>
              <a:ext cx="1947862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1" name="TextBox 33"/>
            <p:cNvSpPr txBox="1"/>
            <p:nvPr>
              <p:custDataLst>
                <p:tags r:id="rId18"/>
              </p:custDataLst>
            </p:nvPr>
          </p:nvSpPr>
          <p:spPr>
            <a:xfrm>
              <a:off x="1232336" y="3872434"/>
              <a:ext cx="2122805" cy="1983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输入你的内容输入你的内容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63" name="图片 62" descr="6-医疗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445885" y="2966085"/>
            <a:ext cx="440690" cy="427990"/>
          </a:xfrm>
          <a:prstGeom prst="rect">
            <a:avLst/>
          </a:prstGeom>
        </p:spPr>
      </p:pic>
      <p:pic>
        <p:nvPicPr>
          <p:cNvPr id="64" name="图片 63" descr="成分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174115" y="3197860"/>
            <a:ext cx="448310" cy="448310"/>
          </a:xfrm>
          <a:prstGeom prst="rect">
            <a:avLst/>
          </a:prstGeom>
        </p:spPr>
      </p:pic>
      <p:pic>
        <p:nvPicPr>
          <p:cNvPr id="65" name="图片 64" descr="处方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766820" y="3197860"/>
            <a:ext cx="527685" cy="527685"/>
          </a:xfrm>
          <a:prstGeom prst="rect">
            <a:avLst/>
          </a:prstGeom>
        </p:spPr>
      </p:pic>
      <p:pic>
        <p:nvPicPr>
          <p:cNvPr id="66" name="图片 65" descr="麻醉科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8953500" y="3163570"/>
            <a:ext cx="440690" cy="440690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8953718" y="915274"/>
            <a:ext cx="2316480" cy="737870"/>
            <a:chOff x="6141009" y="2307052"/>
            <a:chExt cx="2316480" cy="737870"/>
          </a:xfrm>
        </p:grpSpPr>
        <p:sp>
          <p:nvSpPr>
            <p:cNvPr id="55" name="文本框 54"/>
            <p:cNvSpPr txBox="1"/>
            <p:nvPr>
              <p:custDataLst>
                <p:tags r:id="rId27"/>
              </p:custDataLst>
            </p:nvPr>
          </p:nvSpPr>
          <p:spPr>
            <a:xfrm>
              <a:off x="6141009" y="2307052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28"/>
              </p:custDataLst>
            </p:nvPr>
          </p:nvSpPr>
          <p:spPr>
            <a:xfrm>
              <a:off x="6141009" y="2738217"/>
              <a:ext cx="2316480" cy="3067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r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7910652" y="5304009"/>
            <a:ext cx="71691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>
                <a:solidFill>
                  <a:srgbClr val="6B72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内容</a:t>
            </a:r>
            <a:r>
              <a:rPr lang="en-US" altLang="zh-CN" sz="1600">
                <a:solidFill>
                  <a:srgbClr val="6B72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B</a:t>
            </a:r>
            <a:endParaRPr lang="zh-CN" altLang="en-US" sz="1600">
              <a:solidFill>
                <a:srgbClr val="6B727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889265" y="4694946"/>
            <a:ext cx="60261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75%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0889264" y="5305703"/>
            <a:ext cx="60261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89%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52" name="Rectangle: Rounded Corners 39"/>
          <p:cNvSpPr/>
          <p:nvPr/>
        </p:nvSpPr>
        <p:spPr>
          <a:xfrm>
            <a:off x="6529336" y="2644012"/>
            <a:ext cx="360000" cy="67142"/>
          </a:xfrm>
          <a:prstGeom prst="roundRect">
            <a:avLst>
              <a:gd name="adj" fmla="val 50000"/>
            </a:avLst>
          </a:prstGeom>
          <a:solidFill>
            <a:srgbClr val="6B72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3" name="Rectangle 3"/>
          <p:cNvSpPr/>
          <p:nvPr/>
        </p:nvSpPr>
        <p:spPr>
          <a:xfrm>
            <a:off x="7895590" y="2174875"/>
            <a:ext cx="3109595" cy="22675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895808" y="1056244"/>
            <a:ext cx="2316480" cy="737870"/>
            <a:chOff x="6141009" y="2307052"/>
            <a:chExt cx="2316480" cy="737870"/>
          </a:xfrm>
        </p:grpSpPr>
        <p:sp>
          <p:nvSpPr>
            <p:cNvPr id="55" name="文本框 54"/>
            <p:cNvSpPr txBox="1"/>
            <p:nvPr/>
          </p:nvSpPr>
          <p:spPr>
            <a:xfrm>
              <a:off x="6141009" y="2307052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141009" y="2738217"/>
              <a:ext cx="2316480" cy="30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2" name="图片 1" descr="1S7A12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970915"/>
            <a:ext cx="7327900" cy="48856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" name="矩形 40"/>
          <p:cNvSpPr/>
          <p:nvPr>
            <p:custDataLst>
              <p:tags r:id="rId2"/>
            </p:custDataLst>
          </p:nvPr>
        </p:nvSpPr>
        <p:spPr>
          <a:xfrm>
            <a:off x="-717550" y="-928370"/>
            <a:ext cx="8613140" cy="8633460"/>
          </a:xfrm>
          <a:prstGeom prst="rect">
            <a:avLst/>
          </a:prstGeom>
          <a:solidFill>
            <a:srgbClr val="FFD9E4">
              <a:alpha val="5000"/>
            </a:srgb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895412" y="4597254"/>
            <a:ext cx="73215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>
                <a:solidFill>
                  <a:srgbClr val="6B72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内容</a:t>
            </a:r>
            <a:r>
              <a:rPr lang="en-US" altLang="zh-CN" sz="1600">
                <a:solidFill>
                  <a:srgbClr val="6B72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A</a:t>
            </a:r>
            <a:endParaRPr lang="zh-CN" altLang="en-US" sz="1600">
              <a:solidFill>
                <a:srgbClr val="6B727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pic>
        <p:nvPicPr>
          <p:cNvPr id="4" name="图片 3" descr="35周年白色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>
            <p:custDataLst>
              <p:tags r:id="rId1"/>
            </p:custDataLst>
          </p:nvPr>
        </p:nvSpPr>
        <p:spPr>
          <a:xfrm>
            <a:off x="-236220" y="-254635"/>
            <a:ext cx="12765405" cy="7392670"/>
          </a:xfrm>
          <a:prstGeom prst="rect">
            <a:avLst/>
          </a:prstGeom>
          <a:gradFill>
            <a:gsLst>
              <a:gs pos="0">
                <a:srgbClr val="FFD9E4">
                  <a:alpha val="50000"/>
                </a:srgbClr>
              </a:gs>
              <a:gs pos="100000">
                <a:srgbClr val="A8A9AD">
                  <a:alpha val="20000"/>
                </a:srgbClr>
              </a:gs>
            </a:gsLst>
            <a:lin ang="2700000" scaled="0"/>
          </a:gra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对角圆角矩形 47"/>
          <p:cNvSpPr/>
          <p:nvPr>
            <p:custDataLst>
              <p:tags r:id="rId2"/>
            </p:custDataLst>
          </p:nvPr>
        </p:nvSpPr>
        <p:spPr>
          <a:xfrm>
            <a:off x="2022439" y="5368065"/>
            <a:ext cx="2485016" cy="5809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69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2017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49" name="手杖形箭头 48"/>
          <p:cNvSpPr/>
          <p:nvPr>
            <p:custDataLst>
              <p:tags r:id="rId3"/>
            </p:custDataLst>
          </p:nvPr>
        </p:nvSpPr>
        <p:spPr>
          <a:xfrm>
            <a:off x="3442447" y="3926543"/>
            <a:ext cx="1065008" cy="1021975"/>
          </a:xfrm>
          <a:prstGeom prst="uturnArrow">
            <a:avLst>
              <a:gd name="adj1" fmla="val 11520"/>
              <a:gd name="adj2" fmla="val 15817"/>
              <a:gd name="adj3" fmla="val 22960"/>
              <a:gd name="adj4" fmla="val 24363"/>
              <a:gd name="adj5" fmla="val 4744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0" name="对角圆角矩形 49"/>
          <p:cNvSpPr/>
          <p:nvPr>
            <p:custDataLst>
              <p:tags r:id="rId4"/>
            </p:custDataLst>
          </p:nvPr>
        </p:nvSpPr>
        <p:spPr>
          <a:xfrm>
            <a:off x="3969573" y="4528968"/>
            <a:ext cx="2485016" cy="5809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BB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24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2018</a:t>
            </a:r>
            <a:endParaRPr lang="en-US" altLang="zh-CN" sz="24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51" name="手杖形箭头 50"/>
          <p:cNvSpPr/>
          <p:nvPr>
            <p:custDataLst>
              <p:tags r:id="rId5"/>
            </p:custDataLst>
          </p:nvPr>
        </p:nvSpPr>
        <p:spPr>
          <a:xfrm>
            <a:off x="5389581" y="3087446"/>
            <a:ext cx="1065008" cy="1021975"/>
          </a:xfrm>
          <a:prstGeom prst="uturnArrow">
            <a:avLst>
              <a:gd name="adj1" fmla="val 11520"/>
              <a:gd name="adj2" fmla="val 15817"/>
              <a:gd name="adj3" fmla="val 22960"/>
              <a:gd name="adj4" fmla="val 24363"/>
              <a:gd name="adj5" fmla="val 4744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2" name="对角圆角矩形 51"/>
          <p:cNvSpPr/>
          <p:nvPr>
            <p:custDataLst>
              <p:tags r:id="rId6"/>
            </p:custDataLst>
          </p:nvPr>
        </p:nvSpPr>
        <p:spPr>
          <a:xfrm>
            <a:off x="5916707" y="3689871"/>
            <a:ext cx="2485016" cy="5809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EA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2019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53" name="手杖形箭头 52"/>
          <p:cNvSpPr/>
          <p:nvPr>
            <p:custDataLst>
              <p:tags r:id="rId7"/>
            </p:custDataLst>
          </p:nvPr>
        </p:nvSpPr>
        <p:spPr>
          <a:xfrm>
            <a:off x="7336715" y="2248349"/>
            <a:ext cx="1065008" cy="1021975"/>
          </a:xfrm>
          <a:prstGeom prst="uturnArrow">
            <a:avLst>
              <a:gd name="adj1" fmla="val 11520"/>
              <a:gd name="adj2" fmla="val 15817"/>
              <a:gd name="adj3" fmla="val 22960"/>
              <a:gd name="adj4" fmla="val 24363"/>
              <a:gd name="adj5" fmla="val 4744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4" name="对角圆角矩形 53"/>
          <p:cNvSpPr/>
          <p:nvPr>
            <p:custDataLst>
              <p:tags r:id="rId8"/>
            </p:custDataLst>
          </p:nvPr>
        </p:nvSpPr>
        <p:spPr>
          <a:xfrm>
            <a:off x="7863841" y="2850774"/>
            <a:ext cx="2485016" cy="58091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D9E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2020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9"/>
            </p:custDataLst>
          </p:nvPr>
        </p:nvGrpSpPr>
        <p:grpSpPr>
          <a:xfrm>
            <a:off x="3969442" y="1707454"/>
            <a:ext cx="3121025" cy="1143000"/>
            <a:chOff x="2073967" y="2245299"/>
            <a:chExt cx="3121025" cy="1143000"/>
          </a:xfrm>
        </p:grpSpPr>
        <p:sp>
          <p:nvSpPr>
            <p:cNvPr id="60" name="矩形 59"/>
            <p:cNvSpPr/>
            <p:nvPr>
              <p:custDataLst>
                <p:tags r:id="rId10"/>
              </p:custDataLst>
            </p:nvPr>
          </p:nvSpPr>
          <p:spPr>
            <a:xfrm>
              <a:off x="2073967" y="2578039"/>
              <a:ext cx="3121025" cy="810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1" name="文本框 60"/>
            <p:cNvSpPr txBox="1"/>
            <p:nvPr>
              <p:custDataLst>
                <p:tags r:id="rId11"/>
              </p:custDataLst>
            </p:nvPr>
          </p:nvSpPr>
          <p:spPr>
            <a:xfrm>
              <a:off x="3640362" y="2245299"/>
              <a:ext cx="15544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2338" y="458074"/>
            <a:ext cx="2316480" cy="737870"/>
            <a:chOff x="6141009" y="2307052"/>
            <a:chExt cx="2316480" cy="737870"/>
          </a:xfrm>
        </p:grpSpPr>
        <p:sp>
          <p:nvSpPr>
            <p:cNvPr id="7" name="文本框 6"/>
            <p:cNvSpPr txBox="1"/>
            <p:nvPr>
              <p:custDataLst>
                <p:tags r:id="rId12"/>
              </p:custDataLst>
            </p:nvPr>
          </p:nvSpPr>
          <p:spPr>
            <a:xfrm>
              <a:off x="6141009" y="2307052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13"/>
              </p:custDataLst>
            </p:nvPr>
          </p:nvSpPr>
          <p:spPr>
            <a:xfrm>
              <a:off x="6141009" y="2738217"/>
              <a:ext cx="2316480" cy="3067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4"/>
            </p:custDataLst>
          </p:nvPr>
        </p:nvGrpSpPr>
        <p:grpSpPr>
          <a:xfrm>
            <a:off x="214687" y="3806764"/>
            <a:ext cx="3121025" cy="1143000"/>
            <a:chOff x="2073967" y="2245299"/>
            <a:chExt cx="3121025" cy="1143000"/>
          </a:xfrm>
        </p:grpSpPr>
        <p:sp>
          <p:nvSpPr>
            <p:cNvPr id="11" name="矩形 10"/>
            <p:cNvSpPr/>
            <p:nvPr>
              <p:custDataLst>
                <p:tags r:id="rId15"/>
              </p:custDataLst>
            </p:nvPr>
          </p:nvSpPr>
          <p:spPr>
            <a:xfrm>
              <a:off x="2073967" y="2578039"/>
              <a:ext cx="3121025" cy="81026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6"/>
              </p:custDataLst>
            </p:nvPr>
          </p:nvSpPr>
          <p:spPr>
            <a:xfrm>
              <a:off x="3640362" y="2245299"/>
              <a:ext cx="15544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r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17"/>
            </p:custDataLst>
          </p:nvPr>
        </p:nvGrpSpPr>
        <p:grpSpPr>
          <a:xfrm>
            <a:off x="8705272" y="3926779"/>
            <a:ext cx="3121025" cy="1143000"/>
            <a:chOff x="2073967" y="2245299"/>
            <a:chExt cx="3121025" cy="1143000"/>
          </a:xfrm>
        </p:grpSpPr>
        <p:sp>
          <p:nvSpPr>
            <p:cNvPr id="14" name="矩形 13"/>
            <p:cNvSpPr/>
            <p:nvPr>
              <p:custDataLst>
                <p:tags r:id="rId18"/>
              </p:custDataLst>
            </p:nvPr>
          </p:nvSpPr>
          <p:spPr>
            <a:xfrm>
              <a:off x="2073967" y="2578039"/>
              <a:ext cx="3121025" cy="81026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9"/>
              </p:custDataLst>
            </p:nvPr>
          </p:nvSpPr>
          <p:spPr>
            <a:xfrm>
              <a:off x="2111432" y="2245299"/>
              <a:ext cx="30835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输入你标题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20"/>
            </p:custDataLst>
          </p:nvPr>
        </p:nvGrpSpPr>
        <p:grpSpPr>
          <a:xfrm>
            <a:off x="6673272" y="4949764"/>
            <a:ext cx="3121025" cy="1143000"/>
            <a:chOff x="2073967" y="2245299"/>
            <a:chExt cx="3121025" cy="1143000"/>
          </a:xfrm>
        </p:grpSpPr>
        <p:sp>
          <p:nvSpPr>
            <p:cNvPr id="20" name="矩形 19"/>
            <p:cNvSpPr/>
            <p:nvPr>
              <p:custDataLst>
                <p:tags r:id="rId21"/>
              </p:custDataLst>
            </p:nvPr>
          </p:nvSpPr>
          <p:spPr>
            <a:xfrm>
              <a:off x="2073967" y="2578039"/>
              <a:ext cx="3121025" cy="81026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20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22"/>
              </p:custDataLst>
            </p:nvPr>
          </p:nvSpPr>
          <p:spPr>
            <a:xfrm>
              <a:off x="2111432" y="2245299"/>
              <a:ext cx="308356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4" name="图片 3" descr="35周年白色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ChangeAspect="1"/>
          </p:cNvPicPr>
          <p:nvPr/>
        </p:nvPicPr>
        <p:blipFill>
          <a:blip r:embed="rId1"/>
          <a:srcRect t="5864" b="2195"/>
          <a:stretch>
            <a:fillRect/>
          </a:stretch>
        </p:blipFill>
        <p:spPr>
          <a:xfrm>
            <a:off x="0" y="0"/>
            <a:ext cx="12233275" cy="843216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0" y="-635"/>
            <a:ext cx="12233275" cy="8432165"/>
          </a:xfrm>
          <a:prstGeom prst="rect">
            <a:avLst/>
          </a:prstGeom>
          <a:solidFill>
            <a:srgbClr val="FFD9E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 rot="6369487">
            <a:off x="-8257285" y="330813"/>
            <a:ext cx="11356344" cy="11630396"/>
            <a:chOff x="19621500" y="601900"/>
            <a:chExt cx="7810500" cy="7810501"/>
          </a:xfrm>
          <a:solidFill>
            <a:srgbClr val="FFD9E4">
              <a:alpha val="70000"/>
            </a:srgbClr>
          </a:solidFill>
        </p:grpSpPr>
        <p:sp>
          <p:nvSpPr>
            <p:cNvPr id="35" name="任意多边形: 形状 34"/>
            <p:cNvSpPr/>
            <p:nvPr/>
          </p:nvSpPr>
          <p:spPr>
            <a:xfrm>
              <a:off x="19621500" y="601900"/>
              <a:ext cx="4267200" cy="3932000"/>
            </a:xfrm>
            <a:custGeom>
              <a:avLst/>
              <a:gdLst>
                <a:gd name="connsiteX0" fmla="*/ 3905250 w 4267200"/>
                <a:gd name="connsiteY0" fmla="*/ 0 h 3932000"/>
                <a:gd name="connsiteX1" fmla="*/ 4106214 w 4267200"/>
                <a:gd name="connsiteY1" fmla="*/ 5081 h 3932000"/>
                <a:gd name="connsiteX2" fmla="*/ 4266962 w 4267200"/>
                <a:gd name="connsiteY2" fmla="*/ 17305 h 3932000"/>
                <a:gd name="connsiteX3" fmla="*/ 4267200 w 4267200"/>
                <a:gd name="connsiteY3" fmla="*/ 26750 h 3932000"/>
                <a:gd name="connsiteX4" fmla="*/ 361950 w 4267200"/>
                <a:gd name="connsiteY4" fmla="*/ 3932000 h 3932000"/>
                <a:gd name="connsiteX5" fmla="*/ 160986 w 4267200"/>
                <a:gd name="connsiteY5" fmla="*/ 3926919 h 3932000"/>
                <a:gd name="connsiteX6" fmla="*/ 238 w 4267200"/>
                <a:gd name="connsiteY6" fmla="*/ 3914696 h 3932000"/>
                <a:gd name="connsiteX7" fmla="*/ 0 w 4267200"/>
                <a:gd name="connsiteY7" fmla="*/ 3905250 h 3932000"/>
                <a:gd name="connsiteX8" fmla="*/ 3905250 w 4267200"/>
                <a:gd name="connsiteY8" fmla="*/ 0 h 39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3932000">
                  <a:moveTo>
                    <a:pt x="3905250" y="0"/>
                  </a:moveTo>
                  <a:cubicBezTo>
                    <a:pt x="3972650" y="0"/>
                    <a:pt x="4039652" y="1707"/>
                    <a:pt x="4106214" y="5081"/>
                  </a:cubicBezTo>
                  <a:lnTo>
                    <a:pt x="4266962" y="17305"/>
                  </a:lnTo>
                  <a:lnTo>
                    <a:pt x="4267200" y="26750"/>
                  </a:lnTo>
                  <a:cubicBezTo>
                    <a:pt x="4267200" y="2183560"/>
                    <a:pt x="2518760" y="3932000"/>
                    <a:pt x="361950" y="3932000"/>
                  </a:cubicBezTo>
                  <a:cubicBezTo>
                    <a:pt x="294550" y="3932000"/>
                    <a:pt x="227548" y="3930293"/>
                    <a:pt x="160986" y="3926919"/>
                  </a:cubicBezTo>
                  <a:lnTo>
                    <a:pt x="238" y="3914696"/>
                  </a:lnTo>
                  <a:lnTo>
                    <a:pt x="0" y="3905250"/>
                  </a:lnTo>
                  <a:cubicBezTo>
                    <a:pt x="0" y="1748440"/>
                    <a:pt x="1748440" y="0"/>
                    <a:pt x="3905250" y="0"/>
                  </a:cubicBezTo>
                  <a:close/>
                </a:path>
              </a:pathLst>
            </a:custGeom>
            <a:gradFill>
              <a:gsLst>
                <a:gs pos="20000">
                  <a:schemeClr val="bg1">
                    <a:alpha val="70000"/>
                  </a:schemeClr>
                </a:gs>
                <a:gs pos="100000">
                  <a:srgbClr val="FFD9E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9621738" y="619206"/>
              <a:ext cx="7810262" cy="7793195"/>
            </a:xfrm>
            <a:custGeom>
              <a:avLst/>
              <a:gdLst>
                <a:gd name="connsiteX0" fmla="*/ 4266724 w 7810262"/>
                <a:gd name="connsiteY0" fmla="*/ 0 h 7793195"/>
                <a:gd name="connsiteX1" fmla="*/ 4304302 w 7810262"/>
                <a:gd name="connsiteY1" fmla="*/ 2857 h 7793195"/>
                <a:gd name="connsiteX2" fmla="*/ 7810262 w 7810262"/>
                <a:gd name="connsiteY2" fmla="*/ 3887945 h 7793195"/>
                <a:gd name="connsiteX3" fmla="*/ 3905012 w 7810262"/>
                <a:gd name="connsiteY3" fmla="*/ 7793195 h 7793195"/>
                <a:gd name="connsiteX4" fmla="*/ 4842 w 7810262"/>
                <a:gd name="connsiteY4" fmla="*/ 4088909 h 7793195"/>
                <a:gd name="connsiteX5" fmla="*/ 0 w 7810262"/>
                <a:gd name="connsiteY5" fmla="*/ 3897391 h 7793195"/>
                <a:gd name="connsiteX6" fmla="*/ 160748 w 7810262"/>
                <a:gd name="connsiteY6" fmla="*/ 3909614 h 7793195"/>
                <a:gd name="connsiteX7" fmla="*/ 361712 w 7810262"/>
                <a:gd name="connsiteY7" fmla="*/ 3914695 h 7793195"/>
                <a:gd name="connsiteX8" fmla="*/ 4266962 w 7810262"/>
                <a:gd name="connsiteY8" fmla="*/ 9445 h 7793195"/>
                <a:gd name="connsiteX9" fmla="*/ 4266724 w 7810262"/>
                <a:gd name="connsiteY9" fmla="*/ 0 h 779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10262" h="7793195">
                  <a:moveTo>
                    <a:pt x="4266724" y="0"/>
                  </a:moveTo>
                  <a:lnTo>
                    <a:pt x="4304302" y="2857"/>
                  </a:lnTo>
                  <a:cubicBezTo>
                    <a:pt x="6273548" y="202845"/>
                    <a:pt x="7810262" y="1865936"/>
                    <a:pt x="7810262" y="3887945"/>
                  </a:cubicBezTo>
                  <a:cubicBezTo>
                    <a:pt x="7810262" y="6044755"/>
                    <a:pt x="6061822" y="7793195"/>
                    <a:pt x="3905012" y="7793195"/>
                  </a:cubicBezTo>
                  <a:cubicBezTo>
                    <a:pt x="1815602" y="7793195"/>
                    <a:pt x="109438" y="6152325"/>
                    <a:pt x="4842" y="4088909"/>
                  </a:cubicBezTo>
                  <a:lnTo>
                    <a:pt x="0" y="3897391"/>
                  </a:lnTo>
                  <a:lnTo>
                    <a:pt x="160748" y="3909614"/>
                  </a:lnTo>
                  <a:cubicBezTo>
                    <a:pt x="227310" y="3912988"/>
                    <a:pt x="294312" y="3914695"/>
                    <a:pt x="361712" y="3914695"/>
                  </a:cubicBezTo>
                  <a:cubicBezTo>
                    <a:pt x="2518522" y="3914695"/>
                    <a:pt x="4266962" y="2166255"/>
                    <a:pt x="4266962" y="9445"/>
                  </a:cubicBezTo>
                  <a:lnTo>
                    <a:pt x="4266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 rot="5960637" flipH="1" flipV="1">
            <a:off x="7790851" y="-4597365"/>
            <a:ext cx="11771624" cy="12854775"/>
            <a:chOff x="19621500" y="601900"/>
            <a:chExt cx="7810500" cy="7810501"/>
          </a:xfrm>
          <a:solidFill>
            <a:srgbClr val="FFD9E4">
              <a:alpha val="70000"/>
            </a:srgbClr>
          </a:solidFill>
        </p:grpSpPr>
        <p:sp>
          <p:nvSpPr>
            <p:cNvPr id="4" name="任意多边形: 形状 3"/>
            <p:cNvSpPr/>
            <p:nvPr/>
          </p:nvSpPr>
          <p:spPr>
            <a:xfrm>
              <a:off x="19621500" y="601900"/>
              <a:ext cx="4267200" cy="3932000"/>
            </a:xfrm>
            <a:custGeom>
              <a:avLst/>
              <a:gdLst>
                <a:gd name="connsiteX0" fmla="*/ 3905250 w 4267200"/>
                <a:gd name="connsiteY0" fmla="*/ 0 h 3932000"/>
                <a:gd name="connsiteX1" fmla="*/ 4106214 w 4267200"/>
                <a:gd name="connsiteY1" fmla="*/ 5081 h 3932000"/>
                <a:gd name="connsiteX2" fmla="*/ 4266962 w 4267200"/>
                <a:gd name="connsiteY2" fmla="*/ 17305 h 3932000"/>
                <a:gd name="connsiteX3" fmla="*/ 4267200 w 4267200"/>
                <a:gd name="connsiteY3" fmla="*/ 26750 h 3932000"/>
                <a:gd name="connsiteX4" fmla="*/ 361950 w 4267200"/>
                <a:gd name="connsiteY4" fmla="*/ 3932000 h 3932000"/>
                <a:gd name="connsiteX5" fmla="*/ 160986 w 4267200"/>
                <a:gd name="connsiteY5" fmla="*/ 3926919 h 3932000"/>
                <a:gd name="connsiteX6" fmla="*/ 238 w 4267200"/>
                <a:gd name="connsiteY6" fmla="*/ 3914696 h 3932000"/>
                <a:gd name="connsiteX7" fmla="*/ 0 w 4267200"/>
                <a:gd name="connsiteY7" fmla="*/ 3905250 h 3932000"/>
                <a:gd name="connsiteX8" fmla="*/ 3905250 w 4267200"/>
                <a:gd name="connsiteY8" fmla="*/ 0 h 39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3932000">
                  <a:moveTo>
                    <a:pt x="3905250" y="0"/>
                  </a:moveTo>
                  <a:cubicBezTo>
                    <a:pt x="3972650" y="0"/>
                    <a:pt x="4039652" y="1707"/>
                    <a:pt x="4106214" y="5081"/>
                  </a:cubicBezTo>
                  <a:lnTo>
                    <a:pt x="4266962" y="17305"/>
                  </a:lnTo>
                  <a:lnTo>
                    <a:pt x="4267200" y="26750"/>
                  </a:lnTo>
                  <a:cubicBezTo>
                    <a:pt x="4267200" y="2183560"/>
                    <a:pt x="2518760" y="3932000"/>
                    <a:pt x="361950" y="3932000"/>
                  </a:cubicBezTo>
                  <a:cubicBezTo>
                    <a:pt x="294550" y="3932000"/>
                    <a:pt x="227548" y="3930293"/>
                    <a:pt x="160986" y="3926919"/>
                  </a:cubicBezTo>
                  <a:lnTo>
                    <a:pt x="238" y="3914696"/>
                  </a:lnTo>
                  <a:lnTo>
                    <a:pt x="0" y="3905250"/>
                  </a:lnTo>
                  <a:cubicBezTo>
                    <a:pt x="0" y="1748440"/>
                    <a:pt x="1748440" y="0"/>
                    <a:pt x="390525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9621738" y="619206"/>
              <a:ext cx="7810262" cy="7793195"/>
            </a:xfrm>
            <a:custGeom>
              <a:avLst/>
              <a:gdLst>
                <a:gd name="connsiteX0" fmla="*/ 4266724 w 7810262"/>
                <a:gd name="connsiteY0" fmla="*/ 0 h 7793195"/>
                <a:gd name="connsiteX1" fmla="*/ 4304302 w 7810262"/>
                <a:gd name="connsiteY1" fmla="*/ 2857 h 7793195"/>
                <a:gd name="connsiteX2" fmla="*/ 7810262 w 7810262"/>
                <a:gd name="connsiteY2" fmla="*/ 3887945 h 7793195"/>
                <a:gd name="connsiteX3" fmla="*/ 3905012 w 7810262"/>
                <a:gd name="connsiteY3" fmla="*/ 7793195 h 7793195"/>
                <a:gd name="connsiteX4" fmla="*/ 4842 w 7810262"/>
                <a:gd name="connsiteY4" fmla="*/ 4088909 h 7793195"/>
                <a:gd name="connsiteX5" fmla="*/ 0 w 7810262"/>
                <a:gd name="connsiteY5" fmla="*/ 3897391 h 7793195"/>
                <a:gd name="connsiteX6" fmla="*/ 160748 w 7810262"/>
                <a:gd name="connsiteY6" fmla="*/ 3909614 h 7793195"/>
                <a:gd name="connsiteX7" fmla="*/ 361712 w 7810262"/>
                <a:gd name="connsiteY7" fmla="*/ 3914695 h 7793195"/>
                <a:gd name="connsiteX8" fmla="*/ 4266962 w 7810262"/>
                <a:gd name="connsiteY8" fmla="*/ 9445 h 7793195"/>
                <a:gd name="connsiteX9" fmla="*/ 4266724 w 7810262"/>
                <a:gd name="connsiteY9" fmla="*/ 0 h 779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10262" h="7793195">
                  <a:moveTo>
                    <a:pt x="4266724" y="0"/>
                  </a:moveTo>
                  <a:lnTo>
                    <a:pt x="4304302" y="2857"/>
                  </a:lnTo>
                  <a:cubicBezTo>
                    <a:pt x="6273548" y="202845"/>
                    <a:pt x="7810262" y="1865936"/>
                    <a:pt x="7810262" y="3887945"/>
                  </a:cubicBezTo>
                  <a:cubicBezTo>
                    <a:pt x="7810262" y="6044755"/>
                    <a:pt x="6061822" y="7793195"/>
                    <a:pt x="3905012" y="7793195"/>
                  </a:cubicBezTo>
                  <a:cubicBezTo>
                    <a:pt x="1815602" y="7793195"/>
                    <a:pt x="109438" y="6152325"/>
                    <a:pt x="4842" y="4088909"/>
                  </a:cubicBezTo>
                  <a:lnTo>
                    <a:pt x="0" y="3897391"/>
                  </a:lnTo>
                  <a:lnTo>
                    <a:pt x="160748" y="3909614"/>
                  </a:lnTo>
                  <a:cubicBezTo>
                    <a:pt x="227310" y="3912988"/>
                    <a:pt x="294312" y="3914695"/>
                    <a:pt x="361712" y="3914695"/>
                  </a:cubicBezTo>
                  <a:cubicBezTo>
                    <a:pt x="2518522" y="3914695"/>
                    <a:pt x="4266962" y="2166255"/>
                    <a:pt x="4266962" y="9445"/>
                  </a:cubicBezTo>
                  <a:lnTo>
                    <a:pt x="426672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97330" y="2380614"/>
            <a:ext cx="9188245" cy="3657601"/>
            <a:chOff x="2358" y="2733"/>
            <a:chExt cx="14470" cy="5760"/>
          </a:xfrm>
        </p:grpSpPr>
        <p:sp>
          <p:nvSpPr>
            <p:cNvPr id="13" name="Rectangle 19"/>
            <p:cNvSpPr/>
            <p:nvPr/>
          </p:nvSpPr>
          <p:spPr>
            <a:xfrm>
              <a:off x="2358" y="2733"/>
              <a:ext cx="14470" cy="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6350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11526" y="2733"/>
              <a:ext cx="5302" cy="5760"/>
            </a:xfrm>
            <a:custGeom>
              <a:avLst/>
              <a:gdLst>
                <a:gd name="connsiteX0" fmla="*/ 0 w 3366732"/>
                <a:gd name="connsiteY0" fmla="*/ 0 h 3657600"/>
                <a:gd name="connsiteX1" fmla="*/ 3366732 w 3366732"/>
                <a:gd name="connsiteY1" fmla="*/ 0 h 3657600"/>
                <a:gd name="connsiteX2" fmla="*/ 3366732 w 3366732"/>
                <a:gd name="connsiteY2" fmla="*/ 3657600 h 3657600"/>
                <a:gd name="connsiteX3" fmla="*/ 1984225 w 3366732"/>
                <a:gd name="connsiteY3" fmla="*/ 3657600 h 3657600"/>
                <a:gd name="connsiteX4" fmla="*/ 1808153 w 3366732"/>
                <a:gd name="connsiteY4" fmla="*/ 3496735 h 3657600"/>
                <a:gd name="connsiteX5" fmla="*/ 27362 w 3366732"/>
                <a:gd name="connsiteY5" fmla="*/ 197580 h 3657600"/>
                <a:gd name="connsiteX6" fmla="*/ 0 w 3366732"/>
                <a:gd name="connsiteY6" fmla="*/ 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6732" h="3657600">
                  <a:moveTo>
                    <a:pt x="0" y="0"/>
                  </a:moveTo>
                  <a:lnTo>
                    <a:pt x="3366732" y="0"/>
                  </a:lnTo>
                  <a:lnTo>
                    <a:pt x="3366732" y="3657600"/>
                  </a:lnTo>
                  <a:lnTo>
                    <a:pt x="1984225" y="3657600"/>
                  </a:lnTo>
                  <a:lnTo>
                    <a:pt x="1808153" y="3496735"/>
                  </a:lnTo>
                  <a:cubicBezTo>
                    <a:pt x="869257" y="2597973"/>
                    <a:pt x="234351" y="1445713"/>
                    <a:pt x="27362" y="1975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AFD2">
                <a:alpha val="85000"/>
              </a:srgbClr>
            </a:solidFill>
            <a:ln>
              <a:noFill/>
            </a:ln>
            <a:effectLst>
              <a:outerShdw blurRad="1270000" dist="6350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4" name="TextBox 25"/>
            <p:cNvSpPr txBox="1"/>
            <p:nvPr/>
          </p:nvSpPr>
          <p:spPr>
            <a:xfrm>
              <a:off x="2961" y="3358"/>
              <a:ext cx="7441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6" name="TextBox 26"/>
            <p:cNvSpPr txBox="1"/>
            <p:nvPr/>
          </p:nvSpPr>
          <p:spPr>
            <a:xfrm>
              <a:off x="2961" y="5556"/>
              <a:ext cx="6906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1" name="TextBox 22"/>
            <p:cNvSpPr txBox="1"/>
            <p:nvPr/>
          </p:nvSpPr>
          <p:spPr>
            <a:xfrm>
              <a:off x="11837" y="3540"/>
              <a:ext cx="4645" cy="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02</a:t>
              </a:r>
              <a:endParaRPr lang="en-US" sz="16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6" name="TextBox 27"/>
          <p:cNvSpPr txBox="1"/>
          <p:nvPr>
            <p:custDataLst>
              <p:tags r:id="rId2"/>
            </p:custDataLst>
          </p:nvPr>
        </p:nvSpPr>
        <p:spPr>
          <a:xfrm>
            <a:off x="1880007" y="4511662"/>
            <a:ext cx="4987290" cy="11601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字魂105号-简雅黑" panose="00000500000000000000" pitchFamily="2" charset="-122"/>
              </a:rPr>
              <a:t>输入你的内容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pic>
        <p:nvPicPr>
          <p:cNvPr id="8" name="图片 7" descr="35周年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Freeform: Shape 49"/>
          <p:cNvSpPr/>
          <p:nvPr>
            <p:custDataLst>
              <p:tags r:id="rId1"/>
            </p:custDataLst>
          </p:nvPr>
        </p:nvSpPr>
        <p:spPr>
          <a:xfrm>
            <a:off x="669925" y="1118235"/>
            <a:ext cx="4976495" cy="4737735"/>
          </a:xfrm>
          <a:custGeom>
            <a:avLst/>
            <a:gdLst>
              <a:gd name="connsiteX0" fmla="*/ 1789190 w 1789190"/>
              <a:gd name="connsiteY0" fmla="*/ 1628237 h 1789190"/>
              <a:gd name="connsiteX1" fmla="*/ 1789190 w 1789190"/>
              <a:gd name="connsiteY1" fmla="*/ 1789190 h 1789190"/>
              <a:gd name="connsiteX2" fmla="*/ 1628236 w 1789190"/>
              <a:gd name="connsiteY2" fmla="*/ 1789190 h 1789190"/>
              <a:gd name="connsiteX3" fmla="*/ 1789190 w 1789190"/>
              <a:gd name="connsiteY3" fmla="*/ 1195965 h 1789190"/>
              <a:gd name="connsiteX4" fmla="*/ 1789190 w 1789190"/>
              <a:gd name="connsiteY4" fmla="*/ 1441911 h 1789190"/>
              <a:gd name="connsiteX5" fmla="*/ 1441911 w 1789190"/>
              <a:gd name="connsiteY5" fmla="*/ 1789190 h 1789190"/>
              <a:gd name="connsiteX6" fmla="*/ 1195965 w 1789190"/>
              <a:gd name="connsiteY6" fmla="*/ 1789190 h 1789190"/>
              <a:gd name="connsiteX7" fmla="*/ 1789190 w 1789190"/>
              <a:gd name="connsiteY7" fmla="*/ 757084 h 1789190"/>
              <a:gd name="connsiteX8" fmla="*/ 1789190 w 1789190"/>
              <a:gd name="connsiteY8" fmla="*/ 1009640 h 1789190"/>
              <a:gd name="connsiteX9" fmla="*/ 1009640 w 1789190"/>
              <a:gd name="connsiteY9" fmla="*/ 1789190 h 1789190"/>
              <a:gd name="connsiteX10" fmla="*/ 757084 w 1789190"/>
              <a:gd name="connsiteY10" fmla="*/ 1789190 h 1789190"/>
              <a:gd name="connsiteX11" fmla="*/ 1789190 w 1789190"/>
              <a:gd name="connsiteY11" fmla="*/ 318204 h 1789190"/>
              <a:gd name="connsiteX12" fmla="*/ 1789190 w 1789190"/>
              <a:gd name="connsiteY12" fmla="*/ 570760 h 1789190"/>
              <a:gd name="connsiteX13" fmla="*/ 570759 w 1789190"/>
              <a:gd name="connsiteY13" fmla="*/ 1789190 h 1789190"/>
              <a:gd name="connsiteX14" fmla="*/ 318203 w 1789190"/>
              <a:gd name="connsiteY14" fmla="*/ 1789190 h 1789190"/>
              <a:gd name="connsiteX15" fmla="*/ 1668512 w 1789190"/>
              <a:gd name="connsiteY15" fmla="*/ 0 h 1789190"/>
              <a:gd name="connsiteX16" fmla="*/ 1789190 w 1789190"/>
              <a:gd name="connsiteY16" fmla="*/ 0 h 1789190"/>
              <a:gd name="connsiteX17" fmla="*/ 1789190 w 1789190"/>
              <a:gd name="connsiteY17" fmla="*/ 131878 h 1789190"/>
              <a:gd name="connsiteX18" fmla="*/ 131878 w 1789190"/>
              <a:gd name="connsiteY18" fmla="*/ 1789190 h 1789190"/>
              <a:gd name="connsiteX19" fmla="*/ 0 w 1789190"/>
              <a:gd name="connsiteY19" fmla="*/ 1789190 h 1789190"/>
              <a:gd name="connsiteX20" fmla="*/ 0 w 1789190"/>
              <a:gd name="connsiteY20" fmla="*/ 1668512 h 1789190"/>
              <a:gd name="connsiteX21" fmla="*/ 1229631 w 1789190"/>
              <a:gd name="connsiteY21" fmla="*/ 0 h 1789190"/>
              <a:gd name="connsiteX22" fmla="*/ 1482187 w 1789190"/>
              <a:gd name="connsiteY22" fmla="*/ 0 h 1789190"/>
              <a:gd name="connsiteX23" fmla="*/ 0 w 1789190"/>
              <a:gd name="connsiteY23" fmla="*/ 1482187 h 1789190"/>
              <a:gd name="connsiteX24" fmla="*/ 0 w 1789190"/>
              <a:gd name="connsiteY24" fmla="*/ 1229631 h 1789190"/>
              <a:gd name="connsiteX25" fmla="*/ 790750 w 1789190"/>
              <a:gd name="connsiteY25" fmla="*/ 0 h 1789190"/>
              <a:gd name="connsiteX26" fmla="*/ 1043306 w 1789190"/>
              <a:gd name="connsiteY26" fmla="*/ 0 h 1789190"/>
              <a:gd name="connsiteX27" fmla="*/ 0 w 1789190"/>
              <a:gd name="connsiteY27" fmla="*/ 1043306 h 1789190"/>
              <a:gd name="connsiteX28" fmla="*/ 0 w 1789190"/>
              <a:gd name="connsiteY28" fmla="*/ 790750 h 1789190"/>
              <a:gd name="connsiteX29" fmla="*/ 351869 w 1789190"/>
              <a:gd name="connsiteY29" fmla="*/ 0 h 1789190"/>
              <a:gd name="connsiteX30" fmla="*/ 604425 w 1789190"/>
              <a:gd name="connsiteY30" fmla="*/ 0 h 1789190"/>
              <a:gd name="connsiteX31" fmla="*/ 0 w 1789190"/>
              <a:gd name="connsiteY31" fmla="*/ 604424 h 1789190"/>
              <a:gd name="connsiteX32" fmla="*/ 0 w 1789190"/>
              <a:gd name="connsiteY32" fmla="*/ 351869 h 1789190"/>
              <a:gd name="connsiteX33" fmla="*/ 0 w 1789190"/>
              <a:gd name="connsiteY33" fmla="*/ 0 h 1789190"/>
              <a:gd name="connsiteX34" fmla="*/ 165544 w 1789190"/>
              <a:gd name="connsiteY34" fmla="*/ 0 h 1789190"/>
              <a:gd name="connsiteX35" fmla="*/ 0 w 1789190"/>
              <a:gd name="connsiteY35" fmla="*/ 165544 h 178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89190" h="1789190">
                <a:moveTo>
                  <a:pt x="1789190" y="1628237"/>
                </a:moveTo>
                <a:lnTo>
                  <a:pt x="1789190" y="1789190"/>
                </a:lnTo>
                <a:lnTo>
                  <a:pt x="1628236" y="1789190"/>
                </a:lnTo>
                <a:close/>
                <a:moveTo>
                  <a:pt x="1789190" y="1195965"/>
                </a:moveTo>
                <a:lnTo>
                  <a:pt x="1789190" y="1441911"/>
                </a:lnTo>
                <a:lnTo>
                  <a:pt x="1441911" y="1789190"/>
                </a:lnTo>
                <a:lnTo>
                  <a:pt x="1195965" y="1789190"/>
                </a:lnTo>
                <a:close/>
                <a:moveTo>
                  <a:pt x="1789190" y="757084"/>
                </a:moveTo>
                <a:lnTo>
                  <a:pt x="1789190" y="1009640"/>
                </a:lnTo>
                <a:lnTo>
                  <a:pt x="1009640" y="1789190"/>
                </a:lnTo>
                <a:lnTo>
                  <a:pt x="757084" y="1789190"/>
                </a:lnTo>
                <a:close/>
                <a:moveTo>
                  <a:pt x="1789190" y="318204"/>
                </a:moveTo>
                <a:lnTo>
                  <a:pt x="1789190" y="570760"/>
                </a:lnTo>
                <a:lnTo>
                  <a:pt x="570759" y="1789190"/>
                </a:lnTo>
                <a:lnTo>
                  <a:pt x="318203" y="1789190"/>
                </a:lnTo>
                <a:close/>
                <a:moveTo>
                  <a:pt x="1668512" y="0"/>
                </a:moveTo>
                <a:lnTo>
                  <a:pt x="1789190" y="0"/>
                </a:lnTo>
                <a:lnTo>
                  <a:pt x="1789190" y="131878"/>
                </a:lnTo>
                <a:lnTo>
                  <a:pt x="131878" y="1789190"/>
                </a:lnTo>
                <a:lnTo>
                  <a:pt x="0" y="1789190"/>
                </a:lnTo>
                <a:lnTo>
                  <a:pt x="0" y="1668512"/>
                </a:lnTo>
                <a:close/>
                <a:moveTo>
                  <a:pt x="1229631" y="0"/>
                </a:moveTo>
                <a:lnTo>
                  <a:pt x="1482187" y="0"/>
                </a:lnTo>
                <a:lnTo>
                  <a:pt x="0" y="1482187"/>
                </a:lnTo>
                <a:lnTo>
                  <a:pt x="0" y="1229631"/>
                </a:lnTo>
                <a:close/>
                <a:moveTo>
                  <a:pt x="790750" y="0"/>
                </a:moveTo>
                <a:lnTo>
                  <a:pt x="1043306" y="0"/>
                </a:lnTo>
                <a:lnTo>
                  <a:pt x="0" y="1043306"/>
                </a:lnTo>
                <a:lnTo>
                  <a:pt x="0" y="790750"/>
                </a:lnTo>
                <a:close/>
                <a:moveTo>
                  <a:pt x="351869" y="0"/>
                </a:moveTo>
                <a:lnTo>
                  <a:pt x="604425" y="0"/>
                </a:lnTo>
                <a:lnTo>
                  <a:pt x="0" y="604424"/>
                </a:lnTo>
                <a:lnTo>
                  <a:pt x="0" y="351869"/>
                </a:lnTo>
                <a:close/>
                <a:moveTo>
                  <a:pt x="0" y="0"/>
                </a:moveTo>
                <a:lnTo>
                  <a:pt x="165544" y="0"/>
                </a:lnTo>
                <a:lnTo>
                  <a:pt x="0" y="165544"/>
                </a:lnTo>
                <a:close/>
              </a:path>
            </a:pathLst>
          </a:custGeom>
          <a:solidFill>
            <a:srgbClr val="FFD9E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5" name="图片 4" descr="1S7A82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0" y="495300"/>
            <a:ext cx="3046095" cy="45669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图片 5" descr="1S7A82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115" y="1840230"/>
            <a:ext cx="3046095" cy="4566920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7" name="Group 1"/>
          <p:cNvGrpSpPr/>
          <p:nvPr/>
        </p:nvGrpSpPr>
        <p:grpSpPr>
          <a:xfrm>
            <a:off x="6520180" y="1765300"/>
            <a:ext cx="5227955" cy="2112010"/>
            <a:chOff x="3864402" y="2457328"/>
            <a:chExt cx="2219960" cy="2112010"/>
          </a:xfrm>
        </p:grpSpPr>
        <p:sp>
          <p:nvSpPr>
            <p:cNvPr id="50" name="TextBox 49"/>
            <p:cNvSpPr txBox="1"/>
            <p:nvPr>
              <p:custDataLst>
                <p:tags r:id="rId4"/>
              </p:custDataLst>
            </p:nvPr>
          </p:nvSpPr>
          <p:spPr>
            <a:xfrm>
              <a:off x="3864402" y="2457328"/>
              <a:ext cx="221996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51" name="TextBox 50"/>
            <p:cNvSpPr txBox="1"/>
            <p:nvPr>
              <p:custDataLst>
                <p:tags r:id="rId5"/>
              </p:custDataLst>
            </p:nvPr>
          </p:nvSpPr>
          <p:spPr>
            <a:xfrm>
              <a:off x="3864402" y="2795783"/>
              <a:ext cx="2219960" cy="177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endPara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endParaRP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字魂105号-简雅黑" panose="00000500000000000000" pitchFamily="2" charset="-122"/>
                </a:rPr>
                <a:t>输入你的内容</a:t>
              </a:r>
              <a:endParaRPr lang="zh-CN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20398" y="495539"/>
            <a:ext cx="2316480" cy="791210"/>
            <a:chOff x="6141009" y="2560417"/>
            <a:chExt cx="2316480" cy="791210"/>
          </a:xfrm>
        </p:grpSpPr>
        <p:sp>
          <p:nvSpPr>
            <p:cNvPr id="9" name="文本框 8"/>
            <p:cNvSpPr txBox="1"/>
            <p:nvPr>
              <p:custDataLst>
                <p:tags r:id="rId6"/>
              </p:custDataLst>
            </p:nvPr>
          </p:nvSpPr>
          <p:spPr>
            <a:xfrm>
              <a:off x="6141009" y="2560417"/>
              <a:ext cx="23164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7"/>
              </p:custDataLst>
            </p:nvPr>
          </p:nvSpPr>
          <p:spPr>
            <a:xfrm>
              <a:off x="6141009" y="3044922"/>
              <a:ext cx="2316480" cy="30670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/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字魂105号-简雅黑" panose="00000500000000000000" pitchFamily="2" charset="-122"/>
                </a:rPr>
                <a:t>输入你的标题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6668135" y="4119880"/>
            <a:ext cx="1871345" cy="194500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饼形 15"/>
          <p:cNvSpPr/>
          <p:nvPr/>
        </p:nvSpPr>
        <p:spPr>
          <a:xfrm>
            <a:off x="6668135" y="4119245"/>
            <a:ext cx="1852930" cy="1945640"/>
          </a:xfrm>
          <a:prstGeom prst="pie">
            <a:avLst>
              <a:gd name="adj1" fmla="val 482409"/>
              <a:gd name="adj2" fmla="val 18258805"/>
            </a:avLst>
          </a:prstGeom>
          <a:solidFill>
            <a:srgbClr val="FEA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4" name="文本框 43"/>
          <p:cNvSpPr txBox="1"/>
          <p:nvPr>
            <p:custDataLst>
              <p:tags r:id="rId8"/>
            </p:custDataLst>
          </p:nvPr>
        </p:nvSpPr>
        <p:spPr>
          <a:xfrm>
            <a:off x="9343212" y="4408696"/>
            <a:ext cx="1351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输入你的内容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105号-简雅黑" panose="00000500000000000000" pitchFamily="2" charset="-122"/>
              </a:rPr>
              <a:t>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字魂105号-简雅黑" panose="00000500000000000000" pitchFamily="2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9118422" y="5634246"/>
            <a:ext cx="13385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字魂105号-简雅黑" panose="00000500000000000000" pitchFamily="2" charset="-122"/>
              </a:rPr>
              <a:t>输入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你的内容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10847355" y="4408561"/>
            <a:ext cx="54927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30%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10622565" y="5634111"/>
            <a:ext cx="54927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字魂105号-简雅黑" panose="00000500000000000000" pitchFamily="2" charset="-122"/>
              </a:rPr>
              <a:t>70%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字魂105号-简雅黑" panose="00000500000000000000" pitchFamily="2" charset="-122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12"/>
            </p:custDataLst>
          </p:nvPr>
        </p:nvCxnSpPr>
        <p:spPr>
          <a:xfrm>
            <a:off x="7555865" y="5550535"/>
            <a:ext cx="3639185" cy="7620"/>
          </a:xfrm>
          <a:prstGeom prst="line">
            <a:avLst/>
          </a:prstGeom>
          <a:ln w="19050">
            <a:solidFill>
              <a:srgbClr val="A8A9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>
            <p:custDataLst>
              <p:tags r:id="rId13"/>
            </p:custDataLst>
          </p:nvPr>
        </p:nvSpPr>
        <p:spPr>
          <a:xfrm>
            <a:off x="-213360" y="-358775"/>
            <a:ext cx="7002145" cy="7691755"/>
          </a:xfrm>
          <a:prstGeom prst="rect">
            <a:avLst/>
          </a:prstGeom>
          <a:solidFill>
            <a:srgbClr val="FFD9E4">
              <a:alpha val="5000"/>
            </a:srgbClr>
          </a:solidFill>
          <a:ln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35周年白色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01045" y="194945"/>
            <a:ext cx="1181100" cy="91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151.2,&quot;left&quot;:424,&quot;top&quot;:292.25,&quot;width&quot;:505.35}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UNIT_PLACING_PICTURE_USER_VIEWPORT" val="{&quot;height&quot;:10800,&quot;width&quot;:16200}"/>
</p:tagLst>
</file>

<file path=ppt/tags/tag106.xml><?xml version="1.0" encoding="utf-8"?>
<p:tagLst xmlns:p="http://schemas.openxmlformats.org/presentationml/2006/main">
  <p:tag name="KSO_WM_DIAGRAM_VIRTUALLY_FRAME" val="{&quot;height&quot;:310.27007874015743,&quot;left&quot;:465.9310236220473,&quot;top&quot;:172.66535433070868,&quot;width&quot;:418.76897637795275}"/>
</p:tagLst>
</file>

<file path=ppt/tags/tag107.xml><?xml version="1.0" encoding="utf-8"?>
<p:tagLst xmlns:p="http://schemas.openxmlformats.org/presentationml/2006/main">
  <p:tag name="KSO_WM_DIAGRAM_VIRTUALLY_FRAME" val="{&quot;height&quot;:310.27007874015743,&quot;left&quot;:465.9310236220473,&quot;top&quot;:172.66535433070868,&quot;width&quot;:418.76897637795275}"/>
</p:tagLst>
</file>

<file path=ppt/tags/tag108.xml><?xml version="1.0" encoding="utf-8"?>
<p:tagLst xmlns:p="http://schemas.openxmlformats.org/presentationml/2006/main">
  <p:tag name="KSO_WM_DIAGRAM_VIRTUALLY_FRAME" val="{&quot;height&quot;:310.27007874015743,&quot;left&quot;:465.9310236220473,&quot;top&quot;:172.66535433070868,&quot;width&quot;:418.76897637795275}"/>
</p:tagLst>
</file>

<file path=ppt/tags/tag109.xml><?xml version="1.0" encoding="utf-8"?>
<p:tagLst xmlns:p="http://schemas.openxmlformats.org/presentationml/2006/main">
  <p:tag name="KSO_WM_DIAGRAM_VIRTUALLY_FRAME" val="{&quot;height&quot;:310.27007874015743,&quot;left&quot;:465.9310236220473,&quot;top&quot;:172.66535433070868,&quot;width&quot;:418.76897637795275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151.2,&quot;left&quot;:424,&quot;top&quot;:292.25,&quot;width&quot;:505.35}"/>
</p:tagLst>
</file>

<file path=ppt/tags/tag110.xml><?xml version="1.0" encoding="utf-8"?>
<p:tagLst xmlns:p="http://schemas.openxmlformats.org/presentationml/2006/main">
  <p:tag name="KSO_WM_DIAGRAM_VIRTUALLY_FRAME" val="{&quot;height&quot;:310.27007874015743,&quot;left&quot;:465.9310236220473,&quot;top&quot;:172.66535433070868,&quot;width&quot;:418.76897637795275}"/>
</p:tagLst>
</file>

<file path=ppt/tags/tag111.xml><?xml version="1.0" encoding="utf-8"?>
<p:tagLst xmlns:p="http://schemas.openxmlformats.org/presentationml/2006/main">
  <p:tag name="KSO_WM_DIAGRAM_VIRTUALLY_FRAME" val="{&quot;height&quot;:310.27007874015743,&quot;left&quot;:465.9310236220473,&quot;top&quot;:172.66535433070868,&quot;width&quot;:418.76897637795275}"/>
</p:tagLst>
</file>

<file path=ppt/tags/tag112.xml><?xml version="1.0" encoding="utf-8"?>
<p:tagLst xmlns:p="http://schemas.openxmlformats.org/presentationml/2006/main">
  <p:tag name="KSO_WM_DIAGRAM_VIRTUALLY_FRAME" val="{&quot;height&quot;:310.27007874015743,&quot;left&quot;:465.9310236220473,&quot;top&quot;:172.66535433070868,&quot;width&quot;:418.76897637795275}"/>
</p:tagLst>
</file>

<file path=ppt/tags/tag113.xml><?xml version="1.0" encoding="utf-8"?>
<p:tagLst xmlns:p="http://schemas.openxmlformats.org/presentationml/2006/main">
  <p:tag name="KSO_WM_DIAGRAM_VIRTUALLY_FRAME" val="{&quot;height&quot;:310.27007874015743,&quot;left&quot;:465.9310236220473,&quot;top&quot;:172.66535433070868,&quot;width&quot;:418.76897637795275}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  <p:tag name="KSO_WM_DIAGRAM_VIRTUALLY_FRAME" val="{&quot;height&quot;:310.27007874015743,&quot;left&quot;:465.9310236220473,&quot;top&quot;:172.66535433070868,&quot;width&quot;:418.76897637795275}"/>
</p:tagLst>
</file>

<file path=ppt/tags/tag117.xml><?xml version="1.0" encoding="utf-8"?>
<p:tagLst xmlns:p="http://schemas.openxmlformats.org/presentationml/2006/main">
  <p:tag name="KSO_WM_BEAUTIFY_FLAG" val=""/>
  <p:tag name="KSO_WM_DIAGRAM_VIRTUALLY_FRAME" val="{&quot;height&quot;:310.27007874015743,&quot;left&quot;:465.9310236220473,&quot;top&quot;:172.66535433070868,&quot;width&quot;:418.76897637795275}"/>
</p:tagLst>
</file>

<file path=ppt/tags/tag118.xml><?xml version="1.0" encoding="utf-8"?>
<p:tagLst xmlns:p="http://schemas.openxmlformats.org/presentationml/2006/main">
  <p:tag name="KSO_WM_BEAUTIFY_FLAG" val=""/>
  <p:tag name="KSO_WM_DIAGRAM_VIRTUALLY_FRAME" val="{&quot;height&quot;:310.27007874015743,&quot;left&quot;:465.9310236220473,&quot;top&quot;:172.66535433070868,&quot;width&quot;:418.76897637795275}"/>
</p:tagLst>
</file>

<file path=ppt/tags/tag119.xml><?xml version="1.0" encoding="utf-8"?>
<p:tagLst xmlns:p="http://schemas.openxmlformats.org/presentationml/2006/main">
  <p:tag name="KSO_WM_BEAUTIFY_FLAG" val=""/>
  <p:tag name="KSO_WM_DIAGRAM_VIRTUALLY_FRAME" val="{&quot;height&quot;:310.27007874015743,&quot;left&quot;:465.9310236220473,&quot;top&quot;:172.66535433070868,&quot;width&quot;:418.76897637795275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151.2,&quot;left&quot;:424,&quot;top&quot;:292.25,&quot;width&quot;:505.35}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DIAGRAM_VIRTUALLY_FRAME" val="{&quot;height&quot;:390.3558267716536,&quot;left&quot;:50.8,&quot;top&quot;:93.45,&quot;width&quot;:409.7}"/>
</p:tagLst>
</file>

<file path=ppt/tags/tag122.xml><?xml version="1.0" encoding="utf-8"?>
<p:tagLst xmlns:p="http://schemas.openxmlformats.org/presentationml/2006/main">
  <p:tag name="KSO_WM_DIAGRAM_VIRTUALLY_FRAME" val="{&quot;height&quot;:390.3558267716536,&quot;left&quot;:50.8,&quot;top&quot;:93.45,&quot;width&quot;:409.7}"/>
</p:tagLst>
</file>

<file path=ppt/tags/tag123.xml><?xml version="1.0" encoding="utf-8"?>
<p:tagLst xmlns:p="http://schemas.openxmlformats.org/presentationml/2006/main">
  <p:tag name="KSO_WM_DIAGRAM_VIRTUALLY_FRAME" val="{&quot;height&quot;:390.3558267716536,&quot;left&quot;:50.8,&quot;top&quot;:93.45,&quot;width&quot;:409.7}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DIAGRAM_VIRTUALLY_FRAME" val="{&quot;height&quot;:390.3558267716536,&quot;left&quot;:50.8,&quot;top&quot;:93.45,&quot;width&quot;:409.7}"/>
</p:tagLst>
</file>

<file path=ppt/tags/tag127.xml><?xml version="1.0" encoding="utf-8"?>
<p:tagLst xmlns:p="http://schemas.openxmlformats.org/presentationml/2006/main">
  <p:tag name="KSO_WM_DIAGRAM_VIRTUALLY_FRAME" val="{&quot;height&quot;:390.3558267716536,&quot;left&quot;:50.8,&quot;top&quot;:93.45,&quot;width&quot;:409.7}"/>
</p:tagLst>
</file>

<file path=ppt/tags/tag128.xml><?xml version="1.0" encoding="utf-8"?>
<p:tagLst xmlns:p="http://schemas.openxmlformats.org/presentationml/2006/main">
  <p:tag name="KSO_WM_DIAGRAM_VIRTUALLY_FRAME" val="{&quot;height&quot;:390.3558267716536,&quot;left&quot;:50.8,&quot;top&quot;:93.45,&quot;width&quot;:409.7}"/>
</p:tagLst>
</file>

<file path=ppt/tags/tag129.xml><?xml version="1.0" encoding="utf-8"?>
<p:tagLst xmlns:p="http://schemas.openxmlformats.org/presentationml/2006/main">
  <p:tag name="KSO_WM_DIAGRAM_VIRTUALLY_FRAME" val="{&quot;height&quot;:390.3558267716536,&quot;left&quot;:50.8,&quot;top&quot;:93.45,&quot;width&quot;:409.7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151.2,&quot;left&quot;:424,&quot;top&quot;:292.25,&quot;width&quot;:505.35}"/>
</p:tagLst>
</file>

<file path=ppt/tags/tag130.xml><?xml version="1.0" encoding="utf-8"?>
<p:tagLst xmlns:p="http://schemas.openxmlformats.org/presentationml/2006/main">
  <p:tag name="KSO_WM_DIAGRAM_VIRTUALLY_FRAME" val="{&quot;height&quot;:390.3558267716536,&quot;left&quot;:50.8,&quot;top&quot;:93.45,&quot;width&quot;:409.7}"/>
</p:tagLst>
</file>

<file path=ppt/tags/tag131.xml><?xml version="1.0" encoding="utf-8"?>
<p:tagLst xmlns:p="http://schemas.openxmlformats.org/presentationml/2006/main">
  <p:tag name="KSO_WM_DIAGRAM_VIRTUALLY_FRAME" val="{&quot;height&quot;:390.3558267716536,&quot;left&quot;:50.8,&quot;top&quot;:93.45,&quot;width&quot;:409.7}"/>
</p:tagLst>
</file>

<file path=ppt/tags/tag132.xml><?xml version="1.0" encoding="utf-8"?>
<p:tagLst xmlns:p="http://schemas.openxmlformats.org/presentationml/2006/main">
  <p:tag name="KSO_WM_DIAGRAM_VIRTUALLY_FRAME" val="{&quot;height&quot;:390.3558267716536,&quot;left&quot;:50.8,&quot;top&quot;:93.45,&quot;width&quot;:409.7}"/>
</p:tagLst>
</file>

<file path=ppt/tags/tag133.xml><?xml version="1.0" encoding="utf-8"?>
<p:tagLst xmlns:p="http://schemas.openxmlformats.org/presentationml/2006/main">
  <p:tag name="KSO_WM_DIAGRAM_VIRTUALLY_FRAME" val="{&quot;height&quot;:390.3558267716536,&quot;left&quot;:50.8,&quot;top&quot;:93.45,&quot;width&quot;:409.7}"/>
</p:tagLst>
</file>

<file path=ppt/tags/tag134.xml><?xml version="1.0" encoding="utf-8"?>
<p:tagLst xmlns:p="http://schemas.openxmlformats.org/presentationml/2006/main">
  <p:tag name="KSO_WM_DIAGRAM_VIRTUALLY_FRAME" val="{&quot;height&quot;:390.3558267716536,&quot;left&quot;:50.8,&quot;top&quot;:93.45,&quot;width&quot;:409.7}"/>
</p:tagLst>
</file>

<file path=ppt/tags/tag135.xml><?xml version="1.0" encoding="utf-8"?>
<p:tagLst xmlns:p="http://schemas.openxmlformats.org/presentationml/2006/main">
  <p:tag name="KSO_WM_BEAUTIFY_FLAG" val=""/>
  <p:tag name="KSO_WM_DIAGRAM_VIRTUALLY_FRAME" val="{&quot;height&quot;:390.3558267716536,&quot;left&quot;:50.8,&quot;top&quot;:93.45,&quot;width&quot;:409.7}"/>
</p:tagLst>
</file>

<file path=ppt/tags/tag136.xml><?xml version="1.0" encoding="utf-8"?>
<p:tagLst xmlns:p="http://schemas.openxmlformats.org/presentationml/2006/main">
  <p:tag name="KSO_WM_BEAUTIFY_FLAG" val=""/>
  <p:tag name="KSO_WM_DIAGRAM_VIRTUALLY_FRAME" val="{&quot;height&quot;:390.3558267716536,&quot;left&quot;:50.8,&quot;top&quot;:93.45,&quot;width&quot;:409.7}"/>
</p:tagLst>
</file>

<file path=ppt/tags/tag137.xml><?xml version="1.0" encoding="utf-8"?>
<p:tagLst xmlns:p="http://schemas.openxmlformats.org/presentationml/2006/main">
  <p:tag name="KSO_WM_DIAGRAM_VIRTUALLY_FRAME" val="{&quot;height&quot;:390.3558267716536,&quot;left&quot;:50.8,&quot;top&quot;:93.45,&quot;width&quot;:409.7}"/>
</p:tagLst>
</file>

<file path=ppt/tags/tag138.xml><?xml version="1.0" encoding="utf-8"?>
<p:tagLst xmlns:p="http://schemas.openxmlformats.org/presentationml/2006/main">
  <p:tag name="KSO_WM_BEAUTIFY_FLAG" val=""/>
  <p:tag name="KSO_WM_DIAGRAM_VIRTUALLY_FRAME" val="{&quot;height&quot;:390.3558267716536,&quot;left&quot;:50.8,&quot;top&quot;:93.45,&quot;width&quot;:409.7}"/>
</p:tagLst>
</file>

<file path=ppt/tags/tag139.xml><?xml version="1.0" encoding="utf-8"?>
<p:tagLst xmlns:p="http://schemas.openxmlformats.org/presentationml/2006/main">
  <p:tag name="KSO_WM_BEAUTIFY_FLAG" val=""/>
  <p:tag name="KSO_WM_DIAGRAM_VIRTUALLY_FRAME" val="{&quot;height&quot;:390.3558267716536,&quot;left&quot;:50.8,&quot;top&quot;:93.45,&quot;width&quot;:409.7}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UNIT_PLACING_PICTURE_USER_VIEWPORT" val="{&quot;height&quot;:1575,&quot;width&quot;:2361}"/>
  <p:tag name="KSO_WM_DIAGRAM_VIRTUALLY_FRAME" val="{&quot;height&quot;:370.6,&quot;left&quot;:-3.25,&quot;top&quot;:137.6,&quot;width&quot;:963.25}"/>
</p:tagLst>
</file>

<file path=ppt/tags/tag142.xml><?xml version="1.0" encoding="utf-8"?>
<p:tagLst xmlns:p="http://schemas.openxmlformats.org/presentationml/2006/main">
  <p:tag name="KSO_WM_DIAGRAM_VIRTUALLY_FRAME" val="{&quot;height&quot;:370.6,&quot;left&quot;:-3.25,&quot;top&quot;:137.6,&quot;width&quot;:963.25}"/>
</p:tagLst>
</file>

<file path=ppt/tags/tag143.xml><?xml version="1.0" encoding="utf-8"?>
<p:tagLst xmlns:p="http://schemas.openxmlformats.org/presentationml/2006/main">
  <p:tag name="KSO_WM_DIAGRAM_VIRTUALLY_FRAME" val="{&quot;height&quot;:370.6,&quot;left&quot;:-3.25,&quot;top&quot;:137.6,&quot;width&quot;:963.25}"/>
</p:tagLst>
</file>

<file path=ppt/tags/tag144.xml><?xml version="1.0" encoding="utf-8"?>
<p:tagLst xmlns:p="http://schemas.openxmlformats.org/presentationml/2006/main">
  <p:tag name="KSO_WM_DIAGRAM_VIRTUALLY_FRAME" val="{&quot;height&quot;:370.6,&quot;left&quot;:-3.25,&quot;top&quot;:137.6,&quot;width&quot;:963.25}"/>
</p:tagLst>
</file>

<file path=ppt/tags/tag145.xml><?xml version="1.0" encoding="utf-8"?>
<p:tagLst xmlns:p="http://schemas.openxmlformats.org/presentationml/2006/main">
  <p:tag name="KSO_WM_BEAUTIFY_FLAG" val=""/>
  <p:tag name="KSO_WM_DIAGRAM_VIRTUALLY_FRAME" val="{&quot;height&quot;:370.6,&quot;left&quot;:-3.25,&quot;top&quot;:137.6,&quot;width&quot;:963.25}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DIAGRAM_VIRTUALLY_FRAME" val="{&quot;height&quot;:370.6,&quot;left&quot;:-3.25,&quot;top&quot;:137.6,&quot;width&quot;:963.25}"/>
</p:tagLst>
</file>

<file path=ppt/tags/tag149.xml><?xml version="1.0" encoding="utf-8"?>
<p:tagLst xmlns:p="http://schemas.openxmlformats.org/presentationml/2006/main">
  <p:tag name="KSO_WM_BEAUTIFY_FLAG" val=""/>
  <p:tag name="KSO_WM_DIAGRAM_VIRTUALLY_FRAME" val="{&quot;height&quot;:370.6,&quot;left&quot;:-3.25,&quot;top&quot;:137.6,&quot;width&quot;:963.25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151.2,&quot;left&quot;:424,&quot;top&quot;:292.25,&quot;width&quot;:505.35}"/>
</p:tagLst>
</file>

<file path=ppt/tags/tag150.xml><?xml version="1.0" encoding="utf-8"?>
<p:tagLst xmlns:p="http://schemas.openxmlformats.org/presentationml/2006/main">
  <p:tag name="KSO_WM_BEAUTIFY_FLAG" val=""/>
  <p:tag name="KSO_WM_DIAGRAM_VIRTUALLY_FRAME" val="{&quot;height&quot;:370.6,&quot;left&quot;:-3.25,&quot;top&quot;:137.6,&quot;width&quot;:963.25}"/>
</p:tagLst>
</file>

<file path=ppt/tags/tag151.xml><?xml version="1.0" encoding="utf-8"?>
<p:tagLst xmlns:p="http://schemas.openxmlformats.org/presentationml/2006/main">
  <p:tag name="KSO_WM_DIAGRAM_VIRTUALLY_FRAME" val="{&quot;height&quot;:370.6,&quot;left&quot;:-3.25,&quot;top&quot;:137.6,&quot;width&quot;:963.25}"/>
</p:tagLst>
</file>

<file path=ppt/tags/tag152.xml><?xml version="1.0" encoding="utf-8"?>
<p:tagLst xmlns:p="http://schemas.openxmlformats.org/presentationml/2006/main">
  <p:tag name="KSO_WM_BEAUTIFY_FLAG" val=""/>
  <p:tag name="KSO_WM_DIAGRAM_VIRTUALLY_FRAME" val="{&quot;height&quot;:370.6,&quot;left&quot;:-3.25,&quot;top&quot;:137.6,&quot;width&quot;:963.25}"/>
</p:tagLst>
</file>

<file path=ppt/tags/tag153.xml><?xml version="1.0" encoding="utf-8"?>
<p:tagLst xmlns:p="http://schemas.openxmlformats.org/presentationml/2006/main">
  <p:tag name="KSO_WM_BEAUTIFY_FLAG" val=""/>
  <p:tag name="KSO_WM_DIAGRAM_VIRTUALLY_FRAME" val="{&quot;height&quot;:370.6,&quot;left&quot;:-3.25,&quot;top&quot;:137.6,&quot;width&quot;:963.25}"/>
</p:tagLst>
</file>

<file path=ppt/tags/tag154.xml><?xml version="1.0" encoding="utf-8"?>
<p:tagLst xmlns:p="http://schemas.openxmlformats.org/presentationml/2006/main">
  <p:tag name="KSO_WM_DIAGRAM_VIRTUALLY_FRAME" val="{&quot;height&quot;:370.6,&quot;left&quot;:-3.25,&quot;top&quot;:137.6,&quot;width&quot;:963.25}"/>
</p:tagLst>
</file>

<file path=ppt/tags/tag155.xml><?xml version="1.0" encoding="utf-8"?>
<p:tagLst xmlns:p="http://schemas.openxmlformats.org/presentationml/2006/main">
  <p:tag name="KSO_WM_BEAUTIFY_FLAG" val=""/>
  <p:tag name="KSO_WM_DIAGRAM_VIRTUALLY_FRAME" val="{&quot;height&quot;:370.6,&quot;left&quot;:-3.25,&quot;top&quot;:137.6,&quot;width&quot;:963.25}"/>
</p:tagLst>
</file>

<file path=ppt/tags/tag156.xml><?xml version="1.0" encoding="utf-8"?>
<p:tagLst xmlns:p="http://schemas.openxmlformats.org/presentationml/2006/main">
  <p:tag name="KSO_WM_BEAUTIFY_FLAG" val=""/>
  <p:tag name="KSO_WM_DIAGRAM_VIRTUALLY_FRAME" val="{&quot;height&quot;:370.6,&quot;left&quot;:-3.25,&quot;top&quot;:137.6,&quot;width&quot;:963.25}"/>
</p:tagLst>
</file>

<file path=ppt/tags/tag157.xml><?xml version="1.0" encoding="utf-8"?>
<p:tagLst xmlns:p="http://schemas.openxmlformats.org/presentationml/2006/main">
  <p:tag name="KSO_WM_DIAGRAM_VIRTUALLY_FRAME" val="{&quot;height&quot;:370.6,&quot;left&quot;:-3.25,&quot;top&quot;:137.6,&quot;width&quot;:963.25}"/>
</p:tagLst>
</file>

<file path=ppt/tags/tag158.xml><?xml version="1.0" encoding="utf-8"?>
<p:tagLst xmlns:p="http://schemas.openxmlformats.org/presentationml/2006/main">
  <p:tag name="KSO_WM_BEAUTIFY_FLAG" val=""/>
  <p:tag name="KSO_WM_DIAGRAM_VIRTUALLY_FRAME" val="{&quot;height&quot;:370.6,&quot;left&quot;:-3.25,&quot;top&quot;:137.6,&quot;width&quot;:963.25}"/>
</p:tagLst>
</file>

<file path=ppt/tags/tag159.xml><?xml version="1.0" encoding="utf-8"?>
<p:tagLst xmlns:p="http://schemas.openxmlformats.org/presentationml/2006/main">
  <p:tag name="KSO_WM_BEAUTIFY_FLAG" val=""/>
  <p:tag name="KSO_WM_DIAGRAM_VIRTUALLY_FRAME" val="{&quot;height&quot;:370.6,&quot;left&quot;:-3.25,&quot;top&quot;:137.6,&quot;width&quot;:963.25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151.2,&quot;left&quot;:424,&quot;top&quot;:292.25,&quot;width&quot;:505.35}"/>
</p:tagLst>
</file>

<file path=ppt/tags/tag160.xml><?xml version="1.0" encoding="utf-8"?>
<p:tagLst xmlns:p="http://schemas.openxmlformats.org/presentationml/2006/main">
  <p:tag name="KSO_WM_DIAGRAM_VIRTUALLY_FRAME" val="{&quot;height&quot;:370.6,&quot;left&quot;:-3.25,&quot;top&quot;:137.6,&quot;width&quot;:963.25}"/>
</p:tagLst>
</file>

<file path=ppt/tags/tag161.xml><?xml version="1.0" encoding="utf-8"?>
<p:tagLst xmlns:p="http://schemas.openxmlformats.org/presentationml/2006/main">
  <p:tag name="KSO_WM_BEAUTIFY_FLAG" val=""/>
  <p:tag name="KSO_WM_DIAGRAM_VIRTUALLY_FRAME" val="{&quot;height&quot;:370.6,&quot;left&quot;:-3.25,&quot;top&quot;:137.6,&quot;width&quot;:963.25}"/>
</p:tagLst>
</file>

<file path=ppt/tags/tag162.xml><?xml version="1.0" encoding="utf-8"?>
<p:tagLst xmlns:p="http://schemas.openxmlformats.org/presentationml/2006/main">
  <p:tag name="KSO_WM_BEAUTIFY_FLAG" val=""/>
  <p:tag name="KSO_WM_DIAGRAM_VIRTUALLY_FRAME" val="{&quot;height&quot;:370.6,&quot;left&quot;:-3.25,&quot;top&quot;:137.6,&quot;width&quot;:963.25}"/>
</p:tagLst>
</file>

<file path=ppt/tags/tag1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1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151.2,&quot;left&quot;:424,&quot;top&quot;:292.25,&quot;width&quot;:505.35}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1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76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1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78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1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1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6540,&quot;width&quot;:11034}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UNIT_PLACING_PICTURE_USER_VIEWPORT" val="{&quot;height&quot;:16540,&quot;width&quot;:11034}"/>
</p:tagLst>
</file>

<file path=ppt/tags/tag229.xml><?xml version="1.0" encoding="utf-8"?>
<p:tagLst xmlns:p="http://schemas.openxmlformats.org/presentationml/2006/main">
  <p:tag name="ISPRING_PRESENTATION_TITLE" val="640"/>
  <p:tag name="KSO_WPP_MARK_KEY" val="1bf7370e-90b8-49ec-b3c6-04d158bac786"/>
  <p:tag name="COMMONDATA" val="eyJoZGlkIjoiMDhhZWEzNmM5OGQ5M2I4MjU2MWZiMDQwOGJkNTViODQifQ=="/>
  <p:tag name="resource_record_key" val="{&quot;13&quot;:[19971662]}"/>
  <p:tag name="commondata" val="eyJoZGlkIjoiNzc4OGM2MzNhZDViMGRlZDMzNDRlMTQxZWE5MmU3YzgifQ=="/>
</p:tagLst>
</file>

<file path=ppt/tags/tag23.xml><?xml version="1.0" encoding="utf-8"?>
<p:tagLst xmlns:p="http://schemas.openxmlformats.org/presentationml/2006/main">
  <p:tag name="KSO_WM_DIAGRAM_VIRTUALLY_FRAME" val="{&quot;height&quot;:291.4,&quot;left&quot;:78.65,&quot;top&quot;:217.25,&quot;width&quot;:807.3}"/>
</p:tagLst>
</file>

<file path=ppt/tags/tag24.xml><?xml version="1.0" encoding="utf-8"?>
<p:tagLst xmlns:p="http://schemas.openxmlformats.org/presentationml/2006/main">
  <p:tag name="KSO_WM_DIAGRAM_VIRTUALLY_FRAME" val="{&quot;height&quot;:291.4,&quot;left&quot;:78.65,&quot;top&quot;:217.25,&quot;width&quot;:807.3}"/>
</p:tagLst>
</file>

<file path=ppt/tags/tag25.xml><?xml version="1.0" encoding="utf-8"?>
<p:tagLst xmlns:p="http://schemas.openxmlformats.org/presentationml/2006/main">
  <p:tag name="KSO_WM_DIAGRAM_VIRTUALLY_FRAME" val="{&quot;height&quot;:291.4,&quot;left&quot;:78.65,&quot;top&quot;:217.25,&quot;width&quot;:807.3}"/>
</p:tagLst>
</file>

<file path=ppt/tags/tag26.xml><?xml version="1.0" encoding="utf-8"?>
<p:tagLst xmlns:p="http://schemas.openxmlformats.org/presentationml/2006/main">
  <p:tag name="KSO_WM_DIAGRAM_VIRTUALLY_FRAME" val="{&quot;height&quot;:291.4,&quot;left&quot;:78.65,&quot;top&quot;:217.25,&quot;width&quot;:807.3}"/>
</p:tagLst>
</file>

<file path=ppt/tags/tag27.xml><?xml version="1.0" encoding="utf-8"?>
<p:tagLst xmlns:p="http://schemas.openxmlformats.org/presentationml/2006/main">
  <p:tag name="KSO_WM_DIAGRAM_VIRTUALLY_FRAME" val="{&quot;height&quot;:291.4,&quot;left&quot;:78.65,&quot;top&quot;:217.25,&quot;width&quot;:807.3}"/>
</p:tagLst>
</file>

<file path=ppt/tags/tag28.xml><?xml version="1.0" encoding="utf-8"?>
<p:tagLst xmlns:p="http://schemas.openxmlformats.org/presentationml/2006/main">
  <p:tag name="KSO_WM_DIAGRAM_VIRTUALLY_FRAME" val="{&quot;height&quot;:291.4,&quot;left&quot;:78.65,&quot;top&quot;:217.25,&quot;width&quot;:807.3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291.4,&quot;left&quot;:78.65,&quot;top&quot;:217.25,&quot;width&quot;:807.3}"/>
</p:tagLst>
</file>

<file path=ppt/tags/tag3.xml><?xml version="1.0" encoding="utf-8"?>
<p:tagLst xmlns:p="http://schemas.openxmlformats.org/presentationml/2006/main">
  <p:tag name="RESOURCE_RECORD_KEY" val="{&quot;13&quot;:[19971662]}"/>
</p:tagLst>
</file>

<file path=ppt/tags/tag30.xml><?xml version="1.0" encoding="utf-8"?>
<p:tagLst xmlns:p="http://schemas.openxmlformats.org/presentationml/2006/main">
  <p:tag name="KSO_WM_DIAGRAM_VIRTUALLY_FRAME" val="{&quot;height&quot;:291.4,&quot;left&quot;:78.65,&quot;top&quot;:217.25,&quot;width&quot;:807.3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291.4,&quot;left&quot;:78.65,&quot;top&quot;:217.25,&quot;width&quot;:807.3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291.4,&quot;left&quot;:78.65,&quot;top&quot;:217.25,&quot;width&quot;:807.3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291.4,&quot;left&quot;:78.65,&quot;top&quot;:217.25,&quot;width&quot;:807.3}"/>
</p:tagLst>
</file>

<file path=ppt/tags/tag34.xml><?xml version="1.0" encoding="utf-8"?>
<p:tagLst xmlns:p="http://schemas.openxmlformats.org/presentationml/2006/main">
  <p:tag name="KSO_WM_DIAGRAM_VIRTUALLY_FRAME" val="{&quot;height&quot;:291.4,&quot;left&quot;:78.65,&quot;top&quot;:217.25,&quot;width&quot;:807.3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291.4,&quot;left&quot;:78.65,&quot;top&quot;:217.25,&quot;width&quot;:807.3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291.4,&quot;left&quot;:78.65,&quot;top&quot;:217.25,&quot;width&quot;:807.3}"/>
</p:tagLst>
</file>

<file path=ppt/tags/tag37.xml><?xml version="1.0" encoding="utf-8"?>
<p:tagLst xmlns:p="http://schemas.openxmlformats.org/presentationml/2006/main">
  <p:tag name="KSO_WM_DIAGRAM_VIRTUALLY_FRAME" val="{&quot;height&quot;:291.4,&quot;left&quot;:78.65,&quot;top&quot;:217.25,&quot;width&quot;:807.3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291.4,&quot;left&quot;:78.65,&quot;top&quot;:217.25,&quot;width&quot;:807.3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291.4,&quot;left&quot;:78.65,&quot;top&quot;:217.25,&quot;width&quot;:807.3}"/>
</p:tagLst>
</file>

<file path=ppt/tags/tag4.xml><?xml version="1.0" encoding="utf-8"?>
<p:tagLst xmlns:p="http://schemas.openxmlformats.org/presentationml/2006/main">
  <p:tag name="KSO_WM_DIAGRAM_VIRTUALLY_FRAME" val="{&quot;height&quot;:151.2,&quot;left&quot;:424,&quot;top&quot;:292.25,&quot;width&quot;:505.35}"/>
</p:tagLst>
</file>

<file path=ppt/tags/tag40.xml><?xml version="1.0" encoding="utf-8"?>
<p:tagLst xmlns:p="http://schemas.openxmlformats.org/presentationml/2006/main">
  <p:tag name="KSO_WM_DIAGRAM_VIRTUALLY_FRAME" val="{&quot;height&quot;:291.4,&quot;left&quot;:78.65,&quot;top&quot;:217.25,&quot;width&quot;:807.3}"/>
</p:tagLst>
</file>

<file path=ppt/tags/tag41.xml><?xml version="1.0" encoding="utf-8"?>
<p:tagLst xmlns:p="http://schemas.openxmlformats.org/presentationml/2006/main">
  <p:tag name="KSO_WM_DIAGRAM_VIRTUALLY_FRAME" val="{&quot;height&quot;:291.4,&quot;left&quot;:78.65,&quot;top&quot;:217.25,&quot;width&quot;:807.3}"/>
</p:tagLst>
</file>

<file path=ppt/tags/tag42.xml><?xml version="1.0" encoding="utf-8"?>
<p:tagLst xmlns:p="http://schemas.openxmlformats.org/presentationml/2006/main">
  <p:tag name="KSO_WM_DIAGRAM_VIRTUALLY_FRAME" val="{&quot;height&quot;:291.4,&quot;left&quot;:78.65,&quot;top&quot;:217.25,&quot;width&quot;:807.3}"/>
</p:tagLst>
</file>

<file path=ppt/tags/tag43.xml><?xml version="1.0" encoding="utf-8"?>
<p:tagLst xmlns:p="http://schemas.openxmlformats.org/presentationml/2006/main">
  <p:tag name="KSO_WM_DIAGRAM_VIRTUALLY_FRAME" val="{&quot;height&quot;:291.4,&quot;left&quot;:78.65,&quot;top&quot;:217.25,&quot;width&quot;:807.3}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DIAGRAM_VIRTUALLY_FRAME" val="{&quot;height&quot;:345.3,&quot;left&quot;:16.90448818897638,&quot;top&quot;:134.4451968503937,&quot;width&quot;:914.3}"/>
</p:tagLst>
</file>

<file path=ppt/tags/tag5.xml><?xml version="1.0" encoding="utf-8"?>
<p:tagLst xmlns:p="http://schemas.openxmlformats.org/presentationml/2006/main">
  <p:tag name="KSO_WM_DIAGRAM_VIRTUALLY_FRAME" val="{&quot;height&quot;:151.2,&quot;left&quot;:424,&quot;top&quot;:292.25,&quot;width&quot;:505.35}"/>
</p:tagLst>
</file>

<file path=ppt/tags/tag50.xml><?xml version="1.0" encoding="utf-8"?>
<p:tagLst xmlns:p="http://schemas.openxmlformats.org/presentationml/2006/main">
  <p:tag name="KSO_WM_DIAGRAM_VIRTUALLY_FRAME" val="{&quot;height&quot;:345.3,&quot;left&quot;:16.90448818897638,&quot;top&quot;:134.4451968503937,&quot;width&quot;:914.3}"/>
</p:tagLst>
</file>

<file path=ppt/tags/tag51.xml><?xml version="1.0" encoding="utf-8"?>
<p:tagLst xmlns:p="http://schemas.openxmlformats.org/presentationml/2006/main">
  <p:tag name="KSO_WM_DIAGRAM_VIRTUALLY_FRAME" val="{&quot;height&quot;:345.3,&quot;left&quot;:16.90448818897638,&quot;top&quot;:134.4451968503937,&quot;width&quot;:914.3}"/>
</p:tagLst>
</file>

<file path=ppt/tags/tag52.xml><?xml version="1.0" encoding="utf-8"?>
<p:tagLst xmlns:p="http://schemas.openxmlformats.org/presentationml/2006/main">
  <p:tag name="KSO_WM_DIAGRAM_VIRTUALLY_FRAME" val="{&quot;height&quot;:345.3,&quot;left&quot;:16.90448818897638,&quot;top&quot;:134.4451968503937,&quot;width&quot;:914.3}"/>
</p:tagLst>
</file>

<file path=ppt/tags/tag53.xml><?xml version="1.0" encoding="utf-8"?>
<p:tagLst xmlns:p="http://schemas.openxmlformats.org/presentationml/2006/main">
  <p:tag name="KSO_WM_DIAGRAM_VIRTUALLY_FRAME" val="{&quot;height&quot;:345.3,&quot;left&quot;:16.90448818897638,&quot;top&quot;:134.4451968503937,&quot;width&quot;:914.3}"/>
</p:tagLst>
</file>

<file path=ppt/tags/tag54.xml><?xml version="1.0" encoding="utf-8"?>
<p:tagLst xmlns:p="http://schemas.openxmlformats.org/presentationml/2006/main">
  <p:tag name="KSO_WM_DIAGRAM_VIRTUALLY_FRAME" val="{&quot;height&quot;:345.3,&quot;left&quot;:16.90448818897638,&quot;top&quot;:134.4451968503937,&quot;width&quot;:914.3}"/>
</p:tagLst>
</file>

<file path=ppt/tags/tag55.xml><?xml version="1.0" encoding="utf-8"?>
<p:tagLst xmlns:p="http://schemas.openxmlformats.org/presentationml/2006/main">
  <p:tag name="KSO_WM_DIAGRAM_VIRTUALLY_FRAME" val="{&quot;height&quot;:345.3,&quot;left&quot;:16.90448818897638,&quot;top&quot;:134.4451968503937,&quot;width&quot;:914.3}"/>
</p:tagLst>
</file>

<file path=ppt/tags/tag56.xml><?xml version="1.0" encoding="utf-8"?>
<p:tagLst xmlns:p="http://schemas.openxmlformats.org/presentationml/2006/main">
  <p:tag name="KSO_WM_DIAGRAM_VIRTUALLY_FRAME" val="{&quot;height&quot;:345.3,&quot;left&quot;:16.90448818897638,&quot;top&quot;:134.4451968503937,&quot;width&quot;:914.3}"/>
</p:tagLst>
</file>

<file path=ppt/tags/tag57.xml><?xml version="1.0" encoding="utf-8"?>
<p:tagLst xmlns:p="http://schemas.openxmlformats.org/presentationml/2006/main">
  <p:tag name="KSO_WM_DIAGRAM_VIRTUALLY_FRAME" val="{&quot;height&quot;:345.3,&quot;left&quot;:16.90448818897638,&quot;top&quot;:134.4451968503937,&quot;width&quot;:914.3}"/>
</p:tagLst>
</file>

<file path=ppt/tags/tag58.xml><?xml version="1.0" encoding="utf-8"?>
<p:tagLst xmlns:p="http://schemas.openxmlformats.org/presentationml/2006/main">
  <p:tag name="KSO_WM_DIAGRAM_VIRTUALLY_FRAME" val="{&quot;height&quot;:345.3,&quot;left&quot;:16.90448818897638,&quot;top&quot;:134.4451968503937,&quot;width&quot;:914.3}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151.2,&quot;left&quot;:424,&quot;top&quot;:292.25,&quot;width&quot;:505.35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DIAGRAM_VIRTUALLY_FRAME" val="{&quot;height&quot;:345.3,&quot;left&quot;:16.90448818897638,&quot;top&quot;:134.4451968503937,&quot;width&quot;:914.3}"/>
</p:tagLst>
</file>

<file path=ppt/tags/tag62.xml><?xml version="1.0" encoding="utf-8"?>
<p:tagLst xmlns:p="http://schemas.openxmlformats.org/presentationml/2006/main">
  <p:tag name="KSO_WM_BEAUTIFY_FLAG" val=""/>
  <p:tag name="KSO_WM_DIAGRAM_VIRTUALLY_FRAME" val="{&quot;height&quot;:345.3,&quot;left&quot;:16.90448818897638,&quot;top&quot;:134.4451968503937,&quot;width&quot;:914.3}"/>
</p:tagLst>
</file>

<file path=ppt/tags/tag63.xml><?xml version="1.0" encoding="utf-8"?>
<p:tagLst xmlns:p="http://schemas.openxmlformats.org/presentationml/2006/main">
  <p:tag name="KSO_WM_BEAUTIFY_FLAG" val=""/>
  <p:tag name="KSO_WM_DIAGRAM_VIRTUALLY_FRAME" val="{&quot;height&quot;:345.3,&quot;left&quot;:16.90448818897638,&quot;top&quot;:134.4451968503937,&quot;width&quot;:914.3}"/>
</p:tagLst>
</file>

<file path=ppt/tags/tag64.xml><?xml version="1.0" encoding="utf-8"?>
<p:tagLst xmlns:p="http://schemas.openxmlformats.org/presentationml/2006/main">
  <p:tag name="KSO_WM_DIAGRAM_VIRTUALLY_FRAME" val="{&quot;height&quot;:345.3,&quot;left&quot;:16.90448818897638,&quot;top&quot;:134.4451968503937,&quot;width&quot;:914.3}"/>
</p:tagLst>
</file>

<file path=ppt/tags/tag65.xml><?xml version="1.0" encoding="utf-8"?>
<p:tagLst xmlns:p="http://schemas.openxmlformats.org/presentationml/2006/main">
  <p:tag name="KSO_WM_BEAUTIFY_FLAG" val=""/>
  <p:tag name="KSO_WM_DIAGRAM_VIRTUALLY_FRAME" val="{&quot;height&quot;:345.3,&quot;left&quot;:16.90448818897638,&quot;top&quot;:134.4451968503937,&quot;width&quot;:914.3}"/>
</p:tagLst>
</file>

<file path=ppt/tags/tag66.xml><?xml version="1.0" encoding="utf-8"?>
<p:tagLst xmlns:p="http://schemas.openxmlformats.org/presentationml/2006/main">
  <p:tag name="KSO_WM_BEAUTIFY_FLAG" val=""/>
  <p:tag name="KSO_WM_DIAGRAM_VIRTUALLY_FRAME" val="{&quot;height&quot;:345.3,&quot;left&quot;:16.90448818897638,&quot;top&quot;:134.4451968503937,&quot;width&quot;:914.3}"/>
</p:tagLst>
</file>

<file path=ppt/tags/tag67.xml><?xml version="1.0" encoding="utf-8"?>
<p:tagLst xmlns:p="http://schemas.openxmlformats.org/presentationml/2006/main">
  <p:tag name="KSO_WM_DIAGRAM_VIRTUALLY_FRAME" val="{&quot;height&quot;:345.3,&quot;left&quot;:16.90448818897638,&quot;top&quot;:134.4451968503937,&quot;width&quot;:914.3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345.3,&quot;left&quot;:16.90448818897638,&quot;top&quot;:134.4451968503937,&quot;width&quot;:914.3}"/>
</p:tagLst>
</file>

<file path=ppt/tags/tag69.xml><?xml version="1.0" encoding="utf-8"?>
<p:tagLst xmlns:p="http://schemas.openxmlformats.org/presentationml/2006/main">
  <p:tag name="KSO_WM_BEAUTIFY_FLAG" val=""/>
  <p:tag name="KSO_WM_DIAGRAM_VIRTUALLY_FRAME" val="{&quot;height&quot;:345.3,&quot;left&quot;:16.90448818897638,&quot;top&quot;:134.4451968503937,&quot;width&quot;:914.3}"/>
</p:tagLst>
</file>

<file path=ppt/tags/tag7.xml><?xml version="1.0" encoding="utf-8"?>
<p:tagLst xmlns:p="http://schemas.openxmlformats.org/presentationml/2006/main">
  <p:tag name="KSO_WM_DIAGRAM_VIRTUALLY_FRAME" val="{&quot;height&quot;:151.2,&quot;left&quot;:424,&quot;top&quot;:292.25,&quot;width&quot;:505.35}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151.2,&quot;left&quot;:424,&quot;top&quot;:292.25,&quot;width&quot;:505.35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151.2,&quot;left&quot;:424,&quot;top&quot;:292.25,&quot;width&quot;:505.35}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6262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62626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62626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62626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62626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62626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62626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62626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62626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62626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62626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62626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62626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262626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5132</Words>
  <Application>WPS 演示</Application>
  <PresentationFormat>宽屏</PresentationFormat>
  <Paragraphs>451</Paragraphs>
  <Slides>23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Arial</vt:lpstr>
      <vt:lpstr>宋体</vt:lpstr>
      <vt:lpstr>Wingdings</vt:lpstr>
      <vt:lpstr>Liberation Sans</vt:lpstr>
      <vt:lpstr>方正公文小标宋</vt:lpstr>
      <vt:lpstr>字魂105号-简雅黑</vt:lpstr>
      <vt:lpstr>黑体</vt:lpstr>
      <vt:lpstr>方正大黑体_GBK</vt:lpstr>
      <vt:lpstr>微软雅黑</vt:lpstr>
      <vt:lpstr>Open Sans</vt:lpstr>
      <vt:lpstr>等线</vt:lpstr>
      <vt:lpstr>Arial Unicode MS</vt:lpstr>
      <vt:lpstr>等线 Light</vt:lpstr>
      <vt:lpstr>Montserrat Light</vt:lpstr>
      <vt:lpstr>思源黑体 Regular</vt:lpstr>
      <vt:lpstr>思源宋体</vt:lpstr>
      <vt:lpstr>Segoe Print</vt:lpstr>
      <vt:lpstr>Calibri</vt:lpstr>
      <vt:lpstr>朗太書体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640</dc:title>
  <dc:creator>木 辰雨</dc:creator>
  <cp:lastModifiedBy>李姗</cp:lastModifiedBy>
  <cp:revision>70</cp:revision>
  <dcterms:created xsi:type="dcterms:W3CDTF">2019-11-14T13:03:00Z</dcterms:created>
  <dcterms:modified xsi:type="dcterms:W3CDTF">2024-08-15T00:52:26Z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22D5AEEDCF3D44F5957748A1AF9E7759_13</vt:lpwstr>
  </property>
  <property fmtid="{D5CDD505-2E9C-101B-9397-08002B2CF9AE}" pid="3" name="KSOProductBuildVer">
    <vt:lpwstr>2052-12.1.0.17440</vt:lpwstr>
  </property>
</Properties>
</file>