
<file path=[Content_Types].xml><?xml version="1.0" encoding="utf-8"?>
<Types xmlns="http://schemas.openxmlformats.org/package/2006/content-types">
  <Default Extension="xlsx" ContentType="application/vnd.openxmlformats-officedocument.spreadsheetml.sheet"/>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fonts/font1.fntdata" ContentType="application/x-fontdata"/>
  <Override PartName="/ppt/handoutMasters/handoutMaster1.xml" ContentType="application/vnd.openxmlformats-officedocument.presentationml.handoutMaster+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handoutMasterIdLst>
    <p:handoutMasterId r:id="rId27"/>
  </p:handoutMasterIdLst>
  <p:sldIdLst>
    <p:sldId id="256" r:id="rId3"/>
    <p:sldId id="263" r:id="rId4"/>
    <p:sldId id="257" r:id="rId5"/>
    <p:sldId id="271" r:id="rId6"/>
    <p:sldId id="280" r:id="rId7"/>
    <p:sldId id="270" r:id="rId8"/>
    <p:sldId id="265" r:id="rId9"/>
    <p:sldId id="272" r:id="rId10"/>
    <p:sldId id="281" r:id="rId11"/>
    <p:sldId id="273" r:id="rId12"/>
    <p:sldId id="266" r:id="rId13"/>
    <p:sldId id="274" r:id="rId14"/>
    <p:sldId id="282" r:id="rId15"/>
    <p:sldId id="285" r:id="rId16"/>
    <p:sldId id="267" r:id="rId17"/>
    <p:sldId id="276" r:id="rId18"/>
    <p:sldId id="283" r:id="rId19"/>
    <p:sldId id="277" r:id="rId20"/>
    <p:sldId id="268" r:id="rId21"/>
    <p:sldId id="279" r:id="rId22"/>
    <p:sldId id="278" r:id="rId23"/>
    <p:sldId id="284" r:id="rId24"/>
    <p:sldId id="269" r:id="rId25"/>
  </p:sldIdLst>
  <p:sldSz cx="12192000" cy="6858000"/>
  <p:notesSz cx="6858000" cy="9144000"/>
  <p:embeddedFontLst>
    <p:embeddedFont>
      <p:font typeface="微软雅黑" panose="020B0503020204020204" charset="-122"/>
      <p:regular r:id="rId31"/>
    </p:embeddedFont>
  </p:embeddedFontLst>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userDrawn="1">
          <p15:clr>
            <a:srgbClr val="A4A3A4"/>
          </p15:clr>
        </p15:guide>
        <p15:guide id="2" pos="38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58088"/>
    <a:srgbClr val="A1313D"/>
    <a:srgbClr val="093F75"/>
    <a:srgbClr val="D9ADB1"/>
    <a:srgbClr val="BD6E77"/>
    <a:srgbClr val="B9656E"/>
    <a:srgbClr val="AA474F"/>
    <a:srgbClr val="C00000"/>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1" d="100"/>
          <a:sy n="91" d="100"/>
        </p:scale>
        <p:origin x="102" y="114"/>
      </p:cViewPr>
      <p:guideLst>
        <p:guide orient="horz" pos="2178"/>
        <p:guide pos="387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415.xml"/><Relationship Id="rId31" Type="http://schemas.openxmlformats.org/officeDocument/2006/relationships/font" Target="fonts/font1.fntdata"/><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23500257135881"/>
          <c:w val="0.994052249350314"/>
          <c:h val="0.730301400192895"/>
        </c:manualLayout>
      </c:layout>
      <c:lineChart>
        <c:grouping val="standard"/>
        <c:varyColors val="0"/>
        <c:ser>
          <c:idx val="0"/>
          <c:order val="0"/>
          <c:tx>
            <c:strRef>
              <c:f>Sheet1!$B$1</c:f>
              <c:strCache>
                <c:ptCount val="1"/>
                <c:pt idx="0">
                  <c:v>DATA1</c:v>
                </c:pt>
              </c:strCache>
            </c:strRef>
          </c:tx>
          <c:spPr>
            <a:ln w="22225" cap="rnd">
              <a:solidFill>
                <a:srgbClr val="D9ADB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D9ADB1"/>
                    </a:solidFill>
                    <a:latin typeface="+mn-lt"/>
                    <a:ea typeface="+mn-ea"/>
                    <a:cs typeface="微软雅黑" panose="020B0503020204020204" charset="-122"/>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Sheet1!$B$2:$B$13</c:f>
              <c:numCache>
                <c:formatCode>General</c:formatCode>
                <c:ptCount val="12"/>
                <c:pt idx="0">
                  <c:v>55</c:v>
                </c:pt>
                <c:pt idx="1">
                  <c:v>62</c:v>
                </c:pt>
                <c:pt idx="2">
                  <c:v>43</c:v>
                </c:pt>
                <c:pt idx="3">
                  <c:v>97</c:v>
                </c:pt>
                <c:pt idx="4">
                  <c:v>58</c:v>
                </c:pt>
                <c:pt idx="5">
                  <c:v>13</c:v>
                </c:pt>
                <c:pt idx="6">
                  <c:v>23</c:v>
                </c:pt>
                <c:pt idx="7">
                  <c:v>11</c:v>
                </c:pt>
                <c:pt idx="8">
                  <c:v>69</c:v>
                </c:pt>
                <c:pt idx="9">
                  <c:v>18</c:v>
                </c:pt>
                <c:pt idx="10">
                  <c:v>12</c:v>
                </c:pt>
                <c:pt idx="11">
                  <c:v>46</c:v>
                </c:pt>
              </c:numCache>
            </c:numRef>
          </c:val>
          <c:smooth val="1"/>
        </c:ser>
        <c:ser>
          <c:idx val="1"/>
          <c:order val="1"/>
          <c:tx>
            <c:strRef>
              <c:f>Sheet1!$C$1</c:f>
              <c:strCache>
                <c:ptCount val="1"/>
                <c:pt idx="0">
                  <c:v>DATA2</c:v>
                </c:pt>
              </c:strCache>
            </c:strRef>
          </c:tx>
          <c:spPr>
            <a:ln w="22225" cap="rnd">
              <a:solidFill>
                <a:srgbClr val="C00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rgbClr val="A1313D"/>
                    </a:solidFill>
                    <a:latin typeface="+mn-lt"/>
                    <a:ea typeface="+mn-ea"/>
                    <a:cs typeface="微软雅黑" panose="020B0503020204020204" charset="-122"/>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SEPT</c:v>
                </c:pt>
                <c:pt idx="9">
                  <c:v>OCT</c:v>
                </c:pt>
                <c:pt idx="10">
                  <c:v>NOV</c:v>
                </c:pt>
                <c:pt idx="11">
                  <c:v>DEC</c:v>
                </c:pt>
              </c:strCache>
            </c:strRef>
          </c:cat>
          <c:val>
            <c:numRef>
              <c:f>Sheet1!$C$2:$C$13</c:f>
              <c:numCache>
                <c:formatCode>General</c:formatCode>
                <c:ptCount val="12"/>
                <c:pt idx="0">
                  <c:v>62</c:v>
                </c:pt>
                <c:pt idx="1">
                  <c:v>43</c:v>
                </c:pt>
                <c:pt idx="2">
                  <c:v>46</c:v>
                </c:pt>
                <c:pt idx="3">
                  <c:v>49</c:v>
                </c:pt>
                <c:pt idx="4">
                  <c:v>97</c:v>
                </c:pt>
                <c:pt idx="5">
                  <c:v>86</c:v>
                </c:pt>
                <c:pt idx="6">
                  <c:v>19</c:v>
                </c:pt>
                <c:pt idx="7">
                  <c:v>27</c:v>
                </c:pt>
                <c:pt idx="8">
                  <c:v>13</c:v>
                </c:pt>
                <c:pt idx="9">
                  <c:v>93</c:v>
                </c:pt>
                <c:pt idx="10">
                  <c:v>31</c:v>
                </c:pt>
                <c:pt idx="11">
                  <c:v>43</c:v>
                </c:pt>
              </c:numCache>
            </c:numRef>
          </c:val>
          <c:smooth val="1"/>
        </c:ser>
        <c:dLbls>
          <c:showLegendKey val="0"/>
          <c:showVal val="1"/>
          <c:showCatName val="0"/>
          <c:showSerName val="0"/>
          <c:showPercent val="0"/>
          <c:showBubbleSize val="0"/>
        </c:dLbls>
        <c:marker val="0"/>
        <c:smooth val="1"/>
        <c:axId val="-1704177136"/>
        <c:axId val="-1704178224"/>
      </c:lineChart>
      <c:catAx>
        <c:axId val="-17041771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bg1">
                <a:lumMod val="7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微软雅黑" panose="020B0503020204020204" charset="-122"/>
              </a:defRPr>
            </a:pPr>
          </a:p>
        </c:txPr>
        <c:crossAx val="-1704178224"/>
        <c:crosses val="autoZero"/>
        <c:auto val="1"/>
        <c:lblAlgn val="ctr"/>
        <c:lblOffset val="100"/>
        <c:noMultiLvlLbl val="0"/>
      </c:catAx>
      <c:valAx>
        <c:axId val="-1704178224"/>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微软雅黑" panose="020B0503020204020204" charset="-122"/>
              </a:defRPr>
            </a:pPr>
          </a:p>
        </c:txPr>
        <c:crossAx val="-1704177136"/>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微软雅黑" panose="020B0503020204020204" charset="-122"/>
              </a:defRPr>
            </a:pPr>
          </a:p>
        </c:txPr>
      </c:legendEntry>
      <c:legendEntry>
        <c:idx val="1"/>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微软雅黑" panose="020B0503020204020204" charset="-122"/>
              </a:defRPr>
            </a:pPr>
          </a:p>
        </c:txPr>
      </c:legendEntry>
      <c:layout>
        <c:manualLayout>
          <c:xMode val="edge"/>
          <c:yMode val="edge"/>
          <c:x val="0.343051481481481"/>
          <c:y val="0.0219907454170074"/>
          <c:w val="0.313896944444444"/>
          <c:h val="0.079320503282162"/>
        </c:manualLayou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微软雅黑" panose="020B0503020204020204" charset="-122"/>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77771094746189"/>
          <c:y val="0.0370361459661586"/>
          <c:w val="0.953704817542302"/>
          <c:h val="0.953704817542302"/>
        </c:manualLayout>
      </c:layout>
      <c:doughnutChart>
        <c:varyColors val="1"/>
        <c:ser>
          <c:idx val="0"/>
          <c:order val="0"/>
          <c:tx>
            <c:strRef>
              <c:f>Sheet1!$B$1</c:f>
              <c:strCache>
                <c:ptCount val="1"/>
                <c:pt idx="0">
                  <c:v>销售额</c:v>
                </c:pt>
              </c:strCache>
            </c:strRef>
          </c:tx>
          <c:spPr>
            <a:ln>
              <a:noFill/>
            </a:ln>
          </c:spPr>
          <c:explosion val="0"/>
          <c:dPt>
            <c:idx val="0"/>
            <c:bubble3D val="0"/>
            <c:spPr>
              <a:solidFill>
                <a:srgbClr val="A1313D"/>
              </a:solidFill>
              <a:ln w="19050">
                <a:noFill/>
              </a:ln>
              <a:effectLst/>
            </c:spPr>
          </c:dPt>
          <c:dPt>
            <c:idx val="1"/>
            <c:bubble3D val="0"/>
            <c:spPr>
              <a:noFill/>
              <a:ln w="19050">
                <a:noFill/>
              </a:ln>
              <a:effectLst/>
            </c:spPr>
          </c:dPt>
          <c:dLbls>
            <c:delete val="1"/>
          </c:dLbls>
          <c:cat>
            <c:strRef>
              <c:f>Sheet1!$A$2:$A$3</c:f>
              <c:strCache>
                <c:ptCount val="2"/>
                <c:pt idx="0">
                  <c:v>已完成</c:v>
                </c:pt>
                <c:pt idx="1">
                  <c:v>未完成</c:v>
                </c:pt>
              </c:strCache>
            </c:strRef>
          </c:cat>
          <c:val>
            <c:numRef>
              <c:f>Sheet1!$B$2:$B$3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77771094746189"/>
          <c:y val="0.0370361459661586"/>
          <c:w val="0.953704817542302"/>
          <c:h val="0.953704817542302"/>
        </c:manualLayout>
      </c:layout>
      <c:doughnutChart>
        <c:varyColors val="1"/>
        <c:ser>
          <c:idx val="0"/>
          <c:order val="0"/>
          <c:tx>
            <c:strRef>
              <c:f>Sheet1!$B$1</c:f>
              <c:strCache>
                <c:ptCount val="1"/>
                <c:pt idx="0">
                  <c:v>销售额</c:v>
                </c:pt>
              </c:strCache>
            </c:strRef>
          </c:tx>
          <c:spPr>
            <a:ln>
              <a:noFill/>
            </a:ln>
          </c:spPr>
          <c:explosion val="0"/>
          <c:dPt>
            <c:idx val="0"/>
            <c:bubble3D val="0"/>
            <c:spPr>
              <a:solidFill>
                <a:srgbClr val="BD6E77"/>
              </a:solidFill>
              <a:ln w="19050">
                <a:noFill/>
              </a:ln>
              <a:effectLst/>
            </c:spPr>
          </c:dPt>
          <c:dPt>
            <c:idx val="1"/>
            <c:bubble3D val="0"/>
            <c:spPr>
              <a:noFill/>
              <a:ln w="19050">
                <a:noFill/>
              </a:ln>
              <a:effectLst/>
            </c:spPr>
          </c:dPt>
          <c:dLbls>
            <c:delete val="1"/>
          </c:dLbls>
          <c:cat>
            <c:strRef>
              <c:f>Sheet1!$A$2:$A$3</c:f>
              <c:strCache>
                <c:ptCount val="2"/>
                <c:pt idx="0">
                  <c:v>已完成</c:v>
                </c:pt>
                <c:pt idx="1">
                  <c:v>未完成</c:v>
                </c:pt>
              </c:strCache>
            </c:strRef>
          </c:cat>
          <c:val>
            <c:numRef>
              <c:f>Sheet1!$B$2:$B$3</c:f>
              <c:numCache>
                <c:formatCode>0%</c:formatCode>
                <c:ptCount val="2"/>
                <c:pt idx="0">
                  <c:v>0.4</c:v>
                </c:pt>
                <c:pt idx="1">
                  <c:v>0.6</c:v>
                </c:pt>
              </c:numCache>
            </c:numRef>
          </c:val>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lumMod val="95000"/>
              </a:schemeClr>
            </a:solidFill>
            <a:ln w="19050">
              <a:noFill/>
            </a:ln>
          </c:spPr>
          <c:explosion val="0"/>
          <c:dPt>
            <c:idx val="0"/>
            <c:bubble3D val="0"/>
            <c:spPr>
              <a:solidFill>
                <a:srgbClr val="A1313D"/>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2</c:v>
                </c:pt>
                <c:pt idx="1">
                  <c:v>8</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lumMod val="75000"/>
              </a:schemeClr>
            </a:solidFill>
          </c:spPr>
          <c:explosion val="0"/>
          <c:dPt>
            <c:idx val="0"/>
            <c:bubble3D val="0"/>
            <c:spPr>
              <a:solidFill>
                <a:srgbClr val="A1313D"/>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4.5</c:v>
                </c:pt>
                <c:pt idx="1">
                  <c:v>5.5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chemeClr val="bg1">
                <a:lumMod val="75000"/>
              </a:schemeClr>
            </a:solidFill>
            <a:ln w="19050">
              <a:noFill/>
            </a:ln>
          </c:spPr>
          <c:explosion val="0"/>
          <c:dPt>
            <c:idx val="0"/>
            <c:bubble3D val="0"/>
            <c:spPr>
              <a:solidFill>
                <a:srgbClr val="A1313D"/>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4</c:v>
                </c:pt>
                <c:pt idx="1">
                  <c:v>6</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96877D"/>
            </a:solidFill>
            <a:ln w="19050">
              <a:noFill/>
            </a:ln>
          </c:spPr>
          <c:explosion val="0"/>
          <c:dPt>
            <c:idx val="0"/>
            <c:bubble3D val="0"/>
            <c:spPr>
              <a:solidFill>
                <a:srgbClr val="A1313D"/>
              </a:solidFill>
              <a:ln w="19050">
                <a:noFill/>
              </a:ln>
              <a:effectLst/>
            </c:spPr>
          </c:dPt>
          <c:dPt>
            <c:idx val="1"/>
            <c:bubble3D val="0"/>
            <c:spPr>
              <a:solidFill>
                <a:schemeClr val="bg1">
                  <a:lumMod val="95000"/>
                </a:schemeClr>
              </a:solidFill>
              <a:ln w="19050">
                <a:no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cs typeface="微软雅黑" panose="020B0503020204020204" charset="-122"/>
              </a:rPr>
            </a:fld>
            <a:endParaRPr lang="zh-CN" altLang="en-US">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cs typeface="微软雅黑" panose="020B0503020204020204" charset="-122"/>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cs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cs typeface="微软雅黑" panose="020B0503020204020204" charset="-122"/>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微软雅黑" panose="020B0503020204020204" charset="-122"/>
                <a:cs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微软雅黑" panose="020B0503020204020204" charset="-122"/>
                <a:cs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微软雅黑" panose="020B0503020204020204" charset="-122"/>
                <a:cs typeface="微软雅黑" panose="020B050302020402020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微软雅黑" panose="020B0503020204020204" charset="-122"/>
          <a:ea typeface="+mj-ea"/>
          <a:cs typeface="微软雅黑" panose="020B0503020204020204"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微软雅黑" panose="020B0503020204020204" charset="-122"/>
          <a:ea typeface="+mn-ea"/>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5" Type="http://schemas.openxmlformats.org/officeDocument/2006/relationships/slideLayout" Target="../slideLayouts/slideLayout1.xml"/><Relationship Id="rId14" Type="http://schemas.openxmlformats.org/officeDocument/2006/relationships/tags" Target="../tags/tag75.xml"/><Relationship Id="rId13" Type="http://schemas.openxmlformats.org/officeDocument/2006/relationships/image" Target="../media/image1.png"/><Relationship Id="rId12" Type="http://schemas.openxmlformats.org/officeDocument/2006/relationships/tags" Target="../tags/tag74.xml"/><Relationship Id="rId11" Type="http://schemas.openxmlformats.org/officeDocument/2006/relationships/tags" Target="../tags/tag73.xml"/><Relationship Id="rId10" Type="http://schemas.openxmlformats.org/officeDocument/2006/relationships/tags" Target="../tags/tag72.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image" Target="../media/image4.jpeg"/><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3" Type="http://schemas.openxmlformats.org/officeDocument/2006/relationships/tags" Target="../tags/tag193.xml"/><Relationship Id="rId2" Type="http://schemas.openxmlformats.org/officeDocument/2006/relationships/tags" Target="../tags/tag192.xml"/><Relationship Id="rId17" Type="http://schemas.openxmlformats.org/officeDocument/2006/relationships/slideLayout" Target="../slideLayouts/slideLayout2.xml"/><Relationship Id="rId16" Type="http://schemas.openxmlformats.org/officeDocument/2006/relationships/tags" Target="../tags/tag204.xml"/><Relationship Id="rId15" Type="http://schemas.openxmlformats.org/officeDocument/2006/relationships/image" Target="../media/image2.png"/><Relationship Id="rId14" Type="http://schemas.openxmlformats.org/officeDocument/2006/relationships/tags" Target="../tags/tag203.xml"/><Relationship Id="rId13" Type="http://schemas.openxmlformats.org/officeDocument/2006/relationships/tags" Target="../tags/tag202.xml"/><Relationship Id="rId12" Type="http://schemas.openxmlformats.org/officeDocument/2006/relationships/tags" Target="../tags/tag201.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tags" Target="../tags/tag191.xml"/></Relationships>
</file>

<file path=ppt/slides/_rels/slide11.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image" Target="../media/image1.png"/><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0" Type="http://schemas.openxmlformats.org/officeDocument/2006/relationships/slideLayout" Target="../slideLayouts/slideLayout2.xml"/><Relationship Id="rId1" Type="http://schemas.openxmlformats.org/officeDocument/2006/relationships/tags" Target="../tags/tag205.xml"/></Relationships>
</file>

<file path=ppt/slides/_rels/slide12.xml.rels><?xml version="1.0" encoding="UTF-8" standalone="yes"?>
<Relationships xmlns="http://schemas.openxmlformats.org/package/2006/relationships"><Relationship Id="rId9" Type="http://schemas.openxmlformats.org/officeDocument/2006/relationships/tags" Target="../tags/tag220.xml"/><Relationship Id="rId8" Type="http://schemas.openxmlformats.org/officeDocument/2006/relationships/tags" Target="../tags/tag219.xml"/><Relationship Id="rId7" Type="http://schemas.openxmlformats.org/officeDocument/2006/relationships/tags" Target="../tags/tag218.xml"/><Relationship Id="rId6" Type="http://schemas.openxmlformats.org/officeDocument/2006/relationships/image" Target="../media/image5.jpeg"/><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7" Type="http://schemas.openxmlformats.org/officeDocument/2006/relationships/slideLayout" Target="../slideLayouts/slideLayout2.xml"/><Relationship Id="rId16" Type="http://schemas.openxmlformats.org/officeDocument/2006/relationships/tags" Target="../tags/tag226.xml"/><Relationship Id="rId15" Type="http://schemas.openxmlformats.org/officeDocument/2006/relationships/image" Target="../media/image2.png"/><Relationship Id="rId14" Type="http://schemas.openxmlformats.org/officeDocument/2006/relationships/tags" Target="../tags/tag225.xml"/><Relationship Id="rId13" Type="http://schemas.openxmlformats.org/officeDocument/2006/relationships/tags" Target="../tags/tag224.xml"/><Relationship Id="rId12" Type="http://schemas.openxmlformats.org/officeDocument/2006/relationships/tags" Target="../tags/tag223.xml"/><Relationship Id="rId11" Type="http://schemas.openxmlformats.org/officeDocument/2006/relationships/tags" Target="../tags/tag222.xml"/><Relationship Id="rId10" Type="http://schemas.openxmlformats.org/officeDocument/2006/relationships/tags" Target="../tags/tag221.xml"/><Relationship Id="rId1" Type="http://schemas.openxmlformats.org/officeDocument/2006/relationships/tags" Target="../tags/tag213.xml"/></Relationships>
</file>

<file path=ppt/slides/_rels/slide13.xml.rels><?xml version="1.0" encoding="UTF-8" standalone="yes"?>
<Relationships xmlns="http://schemas.openxmlformats.org/package/2006/relationships"><Relationship Id="rId9" Type="http://schemas.openxmlformats.org/officeDocument/2006/relationships/tags" Target="../tags/tag235.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5" Type="http://schemas.openxmlformats.org/officeDocument/2006/relationships/slideLayout" Target="../slideLayouts/slideLayout2.xml"/><Relationship Id="rId24" Type="http://schemas.openxmlformats.org/officeDocument/2006/relationships/tags" Target="../tags/tag249.xml"/><Relationship Id="rId23" Type="http://schemas.openxmlformats.org/officeDocument/2006/relationships/image" Target="../media/image2.png"/><Relationship Id="rId22" Type="http://schemas.openxmlformats.org/officeDocument/2006/relationships/tags" Target="../tags/tag248.xml"/><Relationship Id="rId21" Type="http://schemas.openxmlformats.org/officeDocument/2006/relationships/tags" Target="../tags/tag247.xml"/><Relationship Id="rId20" Type="http://schemas.openxmlformats.org/officeDocument/2006/relationships/tags" Target="../tags/tag246.xml"/><Relationship Id="rId2" Type="http://schemas.openxmlformats.org/officeDocument/2006/relationships/tags" Target="../tags/tag228.xml"/><Relationship Id="rId19" Type="http://schemas.openxmlformats.org/officeDocument/2006/relationships/tags" Target="../tags/tag245.xml"/><Relationship Id="rId18" Type="http://schemas.openxmlformats.org/officeDocument/2006/relationships/tags" Target="../tags/tag244.xml"/><Relationship Id="rId17" Type="http://schemas.openxmlformats.org/officeDocument/2006/relationships/tags" Target="../tags/tag243.xml"/><Relationship Id="rId16" Type="http://schemas.openxmlformats.org/officeDocument/2006/relationships/tags" Target="../tags/tag242.xml"/><Relationship Id="rId15" Type="http://schemas.openxmlformats.org/officeDocument/2006/relationships/tags" Target="../tags/tag241.xml"/><Relationship Id="rId14" Type="http://schemas.openxmlformats.org/officeDocument/2006/relationships/tags" Target="../tags/tag240.xml"/><Relationship Id="rId13" Type="http://schemas.openxmlformats.org/officeDocument/2006/relationships/tags" Target="../tags/tag239.xml"/><Relationship Id="rId12" Type="http://schemas.openxmlformats.org/officeDocument/2006/relationships/tags" Target="../tags/tag238.xml"/><Relationship Id="rId11" Type="http://schemas.openxmlformats.org/officeDocument/2006/relationships/tags" Target="../tags/tag237.xml"/><Relationship Id="rId10" Type="http://schemas.openxmlformats.org/officeDocument/2006/relationships/tags" Target="../tags/tag236.xml"/><Relationship Id="rId1" Type="http://schemas.openxmlformats.org/officeDocument/2006/relationships/tags" Target="../tags/tag227.xml"/></Relationships>
</file>

<file path=ppt/slides/_rels/slide14.xml.rels><?xml version="1.0" encoding="UTF-8" standalone="yes"?>
<Relationships xmlns="http://schemas.openxmlformats.org/package/2006/relationships"><Relationship Id="rId9" Type="http://schemas.openxmlformats.org/officeDocument/2006/relationships/tags" Target="../tags/tag254.xml"/><Relationship Id="rId8" Type="http://schemas.openxmlformats.org/officeDocument/2006/relationships/tags" Target="../tags/tag253.xml"/><Relationship Id="rId7" Type="http://schemas.openxmlformats.org/officeDocument/2006/relationships/tags" Target="../tags/tag252.xml"/><Relationship Id="rId6" Type="http://schemas.openxmlformats.org/officeDocument/2006/relationships/tags" Target="../tags/tag251.xml"/><Relationship Id="rId5" Type="http://schemas.openxmlformats.org/officeDocument/2006/relationships/tags" Target="../tags/tag250.xml"/><Relationship Id="rId4" Type="http://schemas.openxmlformats.org/officeDocument/2006/relationships/chart" Target="../charts/chart7.xml"/><Relationship Id="rId3" Type="http://schemas.openxmlformats.org/officeDocument/2006/relationships/chart" Target="../charts/chart6.xml"/><Relationship Id="rId27" Type="http://schemas.openxmlformats.org/officeDocument/2006/relationships/slideLayout" Target="../slideLayouts/slideLayout2.xml"/><Relationship Id="rId26" Type="http://schemas.openxmlformats.org/officeDocument/2006/relationships/tags" Target="../tags/tag270.xml"/><Relationship Id="rId25" Type="http://schemas.openxmlformats.org/officeDocument/2006/relationships/image" Target="../media/image2.png"/><Relationship Id="rId24" Type="http://schemas.openxmlformats.org/officeDocument/2006/relationships/tags" Target="../tags/tag269.xml"/><Relationship Id="rId23" Type="http://schemas.openxmlformats.org/officeDocument/2006/relationships/tags" Target="../tags/tag268.xml"/><Relationship Id="rId22" Type="http://schemas.openxmlformats.org/officeDocument/2006/relationships/tags" Target="../tags/tag267.xml"/><Relationship Id="rId21" Type="http://schemas.openxmlformats.org/officeDocument/2006/relationships/tags" Target="../tags/tag266.xml"/><Relationship Id="rId20" Type="http://schemas.openxmlformats.org/officeDocument/2006/relationships/tags" Target="../tags/tag265.xml"/><Relationship Id="rId2" Type="http://schemas.openxmlformats.org/officeDocument/2006/relationships/chart" Target="../charts/chart5.xml"/><Relationship Id="rId19" Type="http://schemas.openxmlformats.org/officeDocument/2006/relationships/tags" Target="../tags/tag264.xml"/><Relationship Id="rId18" Type="http://schemas.openxmlformats.org/officeDocument/2006/relationships/tags" Target="../tags/tag263.xml"/><Relationship Id="rId17" Type="http://schemas.openxmlformats.org/officeDocument/2006/relationships/tags" Target="../tags/tag262.xml"/><Relationship Id="rId16" Type="http://schemas.openxmlformats.org/officeDocument/2006/relationships/tags" Target="../tags/tag261.xml"/><Relationship Id="rId15" Type="http://schemas.openxmlformats.org/officeDocument/2006/relationships/tags" Target="../tags/tag260.xml"/><Relationship Id="rId14" Type="http://schemas.openxmlformats.org/officeDocument/2006/relationships/tags" Target="../tags/tag259.xml"/><Relationship Id="rId13" Type="http://schemas.openxmlformats.org/officeDocument/2006/relationships/tags" Target="../tags/tag258.xml"/><Relationship Id="rId12" Type="http://schemas.openxmlformats.org/officeDocument/2006/relationships/tags" Target="../tags/tag257.xml"/><Relationship Id="rId11" Type="http://schemas.openxmlformats.org/officeDocument/2006/relationships/tags" Target="../tags/tag256.xml"/><Relationship Id="rId10" Type="http://schemas.openxmlformats.org/officeDocument/2006/relationships/tags" Target="../tags/tag255.xml"/><Relationship Id="rId1" Type="http://schemas.openxmlformats.org/officeDocument/2006/relationships/chart" Target="../charts/chart4.xml"/></Relationships>
</file>

<file path=ppt/slides/_rels/slide15.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image" Target="../media/image1.png"/><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0" Type="http://schemas.openxmlformats.org/officeDocument/2006/relationships/slideLayout" Target="../slideLayouts/slideLayout2.xml"/><Relationship Id="rId1" Type="http://schemas.openxmlformats.org/officeDocument/2006/relationships/tags" Target="../tags/tag271.xml"/></Relationships>
</file>

<file path=ppt/slides/_rels/slide16.xml.rels><?xml version="1.0" encoding="UTF-8" standalone="yes"?>
<Relationships xmlns="http://schemas.openxmlformats.org/package/2006/relationships"><Relationship Id="rId9" Type="http://schemas.openxmlformats.org/officeDocument/2006/relationships/tags" Target="../tags/tag285.xml"/><Relationship Id="rId8" Type="http://schemas.openxmlformats.org/officeDocument/2006/relationships/tags" Target="../tags/tag284.xml"/><Relationship Id="rId7" Type="http://schemas.openxmlformats.org/officeDocument/2006/relationships/image" Target="../media/image7.svg"/><Relationship Id="rId6" Type="http://schemas.openxmlformats.org/officeDocument/2006/relationships/image" Target="../media/image6.jpeg"/><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4" Type="http://schemas.openxmlformats.org/officeDocument/2006/relationships/slideLayout" Target="../slideLayouts/slideLayout2.xml"/><Relationship Id="rId23" Type="http://schemas.openxmlformats.org/officeDocument/2006/relationships/tags" Target="../tags/tag298.xml"/><Relationship Id="rId22" Type="http://schemas.openxmlformats.org/officeDocument/2006/relationships/image" Target="../media/image2.png"/><Relationship Id="rId21" Type="http://schemas.openxmlformats.org/officeDocument/2006/relationships/tags" Target="../tags/tag297.xml"/><Relationship Id="rId20" Type="http://schemas.openxmlformats.org/officeDocument/2006/relationships/tags" Target="../tags/tag296.xml"/><Relationship Id="rId2" Type="http://schemas.openxmlformats.org/officeDocument/2006/relationships/tags" Target="../tags/tag280.xml"/><Relationship Id="rId19" Type="http://schemas.openxmlformats.org/officeDocument/2006/relationships/tags" Target="../tags/tag295.xml"/><Relationship Id="rId18" Type="http://schemas.openxmlformats.org/officeDocument/2006/relationships/tags" Target="../tags/tag294.xml"/><Relationship Id="rId17" Type="http://schemas.openxmlformats.org/officeDocument/2006/relationships/tags" Target="../tags/tag293.xml"/><Relationship Id="rId16" Type="http://schemas.openxmlformats.org/officeDocument/2006/relationships/tags" Target="../tags/tag292.xml"/><Relationship Id="rId15" Type="http://schemas.openxmlformats.org/officeDocument/2006/relationships/tags" Target="../tags/tag291.xml"/><Relationship Id="rId14" Type="http://schemas.openxmlformats.org/officeDocument/2006/relationships/tags" Target="../tags/tag290.xml"/><Relationship Id="rId13" Type="http://schemas.openxmlformats.org/officeDocument/2006/relationships/tags" Target="../tags/tag289.xml"/><Relationship Id="rId12" Type="http://schemas.openxmlformats.org/officeDocument/2006/relationships/tags" Target="../tags/tag288.xml"/><Relationship Id="rId11" Type="http://schemas.openxmlformats.org/officeDocument/2006/relationships/tags" Target="../tags/tag287.xml"/><Relationship Id="rId10" Type="http://schemas.openxmlformats.org/officeDocument/2006/relationships/tags" Target="../tags/tag286.xml"/><Relationship Id="rId1" Type="http://schemas.openxmlformats.org/officeDocument/2006/relationships/tags" Target="../tags/tag279.xml"/></Relationships>
</file>

<file path=ppt/slides/_rels/slide17.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305.xml"/><Relationship Id="rId7" Type="http://schemas.openxmlformats.org/officeDocument/2006/relationships/image" Target="../media/image8.png"/><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5" Type="http://schemas.openxmlformats.org/officeDocument/2006/relationships/slideLayout" Target="../slideLayouts/slideLayout2.xml"/><Relationship Id="rId14" Type="http://schemas.openxmlformats.org/officeDocument/2006/relationships/tags" Target="../tags/tag309.xml"/><Relationship Id="rId13" Type="http://schemas.openxmlformats.org/officeDocument/2006/relationships/image" Target="../media/image2.png"/><Relationship Id="rId12" Type="http://schemas.openxmlformats.org/officeDocument/2006/relationships/tags" Target="../tags/tag308.xml"/><Relationship Id="rId11" Type="http://schemas.openxmlformats.org/officeDocument/2006/relationships/tags" Target="../tags/tag307.xml"/><Relationship Id="rId10" Type="http://schemas.openxmlformats.org/officeDocument/2006/relationships/tags" Target="../tags/tag306.xml"/><Relationship Id="rId1" Type="http://schemas.openxmlformats.org/officeDocument/2006/relationships/tags" Target="../tags/tag299.xml"/></Relationships>
</file>

<file path=ppt/slides/_rels/slide18.xml.rels><?xml version="1.0" encoding="UTF-8" standalone="yes"?>
<Relationships xmlns="http://schemas.openxmlformats.org/package/2006/relationships"><Relationship Id="rId9" Type="http://schemas.openxmlformats.org/officeDocument/2006/relationships/tags" Target="../tags/tag318.xml"/><Relationship Id="rId8" Type="http://schemas.openxmlformats.org/officeDocument/2006/relationships/tags" Target="../tags/tag317.xml"/><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3" Type="http://schemas.openxmlformats.org/officeDocument/2006/relationships/slideLayout" Target="../slideLayouts/slideLayout2.xml"/><Relationship Id="rId22" Type="http://schemas.openxmlformats.org/officeDocument/2006/relationships/tags" Target="../tags/tag330.xml"/><Relationship Id="rId21" Type="http://schemas.openxmlformats.org/officeDocument/2006/relationships/image" Target="../media/image2.png"/><Relationship Id="rId20" Type="http://schemas.openxmlformats.org/officeDocument/2006/relationships/tags" Target="../tags/tag329.xml"/><Relationship Id="rId2" Type="http://schemas.openxmlformats.org/officeDocument/2006/relationships/tags" Target="../tags/tag311.xml"/><Relationship Id="rId19" Type="http://schemas.openxmlformats.org/officeDocument/2006/relationships/tags" Target="../tags/tag328.xml"/><Relationship Id="rId18" Type="http://schemas.openxmlformats.org/officeDocument/2006/relationships/tags" Target="../tags/tag327.xml"/><Relationship Id="rId17" Type="http://schemas.openxmlformats.org/officeDocument/2006/relationships/tags" Target="../tags/tag326.xml"/><Relationship Id="rId16" Type="http://schemas.openxmlformats.org/officeDocument/2006/relationships/tags" Target="../tags/tag325.xml"/><Relationship Id="rId15" Type="http://schemas.openxmlformats.org/officeDocument/2006/relationships/tags" Target="../tags/tag324.xml"/><Relationship Id="rId14" Type="http://schemas.openxmlformats.org/officeDocument/2006/relationships/tags" Target="../tags/tag323.xml"/><Relationship Id="rId13" Type="http://schemas.openxmlformats.org/officeDocument/2006/relationships/tags" Target="../tags/tag322.xml"/><Relationship Id="rId12" Type="http://schemas.openxmlformats.org/officeDocument/2006/relationships/tags" Target="../tags/tag321.xml"/><Relationship Id="rId11" Type="http://schemas.openxmlformats.org/officeDocument/2006/relationships/tags" Target="../tags/tag320.xml"/><Relationship Id="rId10" Type="http://schemas.openxmlformats.org/officeDocument/2006/relationships/tags" Target="../tags/tag319.xml"/><Relationship Id="rId1" Type="http://schemas.openxmlformats.org/officeDocument/2006/relationships/tags" Target="../tags/tag310.xml"/></Relationships>
</file>

<file path=ppt/slides/_rels/slide19.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image" Target="../media/image1.png"/><Relationship Id="rId7" Type="http://schemas.openxmlformats.org/officeDocument/2006/relationships/tags" Target="../tags/tag337.xml"/><Relationship Id="rId6" Type="http://schemas.openxmlformats.org/officeDocument/2006/relationships/tags" Target="../tags/tag336.xml"/><Relationship Id="rId5" Type="http://schemas.openxmlformats.org/officeDocument/2006/relationships/tags" Target="../tags/tag335.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0" Type="http://schemas.openxmlformats.org/officeDocument/2006/relationships/slideLayout" Target="../slideLayouts/slideLayout2.xml"/><Relationship Id="rId1" Type="http://schemas.openxmlformats.org/officeDocument/2006/relationships/tags" Target="../tags/tag331.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80.xml"/><Relationship Id="rId5" Type="http://schemas.openxmlformats.org/officeDocument/2006/relationships/image" Target="../media/image1.png"/><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20.xml.rels><?xml version="1.0" encoding="UTF-8" standalone="yes"?>
<Relationships xmlns="http://schemas.openxmlformats.org/package/2006/relationships"><Relationship Id="rId9" Type="http://schemas.openxmlformats.org/officeDocument/2006/relationships/tags" Target="../tags/tag347.xml"/><Relationship Id="rId8" Type="http://schemas.openxmlformats.org/officeDocument/2006/relationships/tags" Target="../tags/tag346.xml"/><Relationship Id="rId7" Type="http://schemas.openxmlformats.org/officeDocument/2006/relationships/tags" Target="../tags/tag345.xml"/><Relationship Id="rId6" Type="http://schemas.openxmlformats.org/officeDocument/2006/relationships/tags" Target="../tags/tag344.xml"/><Relationship Id="rId50" Type="http://schemas.openxmlformats.org/officeDocument/2006/relationships/slideLayout" Target="../slideLayouts/slideLayout2.xml"/><Relationship Id="rId5" Type="http://schemas.openxmlformats.org/officeDocument/2006/relationships/tags" Target="../tags/tag343.xml"/><Relationship Id="rId49" Type="http://schemas.openxmlformats.org/officeDocument/2006/relationships/tags" Target="../tags/tag386.xml"/><Relationship Id="rId48" Type="http://schemas.openxmlformats.org/officeDocument/2006/relationships/image" Target="../media/image2.png"/><Relationship Id="rId47" Type="http://schemas.openxmlformats.org/officeDocument/2006/relationships/tags" Target="../tags/tag385.xml"/><Relationship Id="rId46" Type="http://schemas.openxmlformats.org/officeDocument/2006/relationships/tags" Target="../tags/tag384.xml"/><Relationship Id="rId45" Type="http://schemas.openxmlformats.org/officeDocument/2006/relationships/tags" Target="../tags/tag383.xml"/><Relationship Id="rId44" Type="http://schemas.openxmlformats.org/officeDocument/2006/relationships/tags" Target="../tags/tag382.xml"/><Relationship Id="rId43" Type="http://schemas.openxmlformats.org/officeDocument/2006/relationships/tags" Target="../tags/tag381.xml"/><Relationship Id="rId42" Type="http://schemas.openxmlformats.org/officeDocument/2006/relationships/tags" Target="../tags/tag380.xml"/><Relationship Id="rId41" Type="http://schemas.openxmlformats.org/officeDocument/2006/relationships/tags" Target="../tags/tag379.xml"/><Relationship Id="rId40" Type="http://schemas.openxmlformats.org/officeDocument/2006/relationships/tags" Target="../tags/tag378.xml"/><Relationship Id="rId4" Type="http://schemas.openxmlformats.org/officeDocument/2006/relationships/tags" Target="../tags/tag342.xml"/><Relationship Id="rId39" Type="http://schemas.openxmlformats.org/officeDocument/2006/relationships/tags" Target="../tags/tag377.xml"/><Relationship Id="rId38" Type="http://schemas.openxmlformats.org/officeDocument/2006/relationships/tags" Target="../tags/tag376.xml"/><Relationship Id="rId37" Type="http://schemas.openxmlformats.org/officeDocument/2006/relationships/tags" Target="../tags/tag375.xml"/><Relationship Id="rId36" Type="http://schemas.openxmlformats.org/officeDocument/2006/relationships/tags" Target="../tags/tag374.xml"/><Relationship Id="rId35" Type="http://schemas.openxmlformats.org/officeDocument/2006/relationships/tags" Target="../tags/tag373.xml"/><Relationship Id="rId34" Type="http://schemas.openxmlformats.org/officeDocument/2006/relationships/tags" Target="../tags/tag372.xml"/><Relationship Id="rId33" Type="http://schemas.openxmlformats.org/officeDocument/2006/relationships/tags" Target="../tags/tag371.xml"/><Relationship Id="rId32" Type="http://schemas.openxmlformats.org/officeDocument/2006/relationships/tags" Target="../tags/tag370.xml"/><Relationship Id="rId31" Type="http://schemas.openxmlformats.org/officeDocument/2006/relationships/tags" Target="../tags/tag369.xml"/><Relationship Id="rId30" Type="http://schemas.openxmlformats.org/officeDocument/2006/relationships/tags" Target="../tags/tag368.xml"/><Relationship Id="rId3" Type="http://schemas.openxmlformats.org/officeDocument/2006/relationships/tags" Target="../tags/tag341.xml"/><Relationship Id="rId29" Type="http://schemas.openxmlformats.org/officeDocument/2006/relationships/tags" Target="../tags/tag367.xml"/><Relationship Id="rId28" Type="http://schemas.openxmlformats.org/officeDocument/2006/relationships/tags" Target="../tags/tag366.xml"/><Relationship Id="rId27" Type="http://schemas.openxmlformats.org/officeDocument/2006/relationships/tags" Target="../tags/tag365.xml"/><Relationship Id="rId26" Type="http://schemas.openxmlformats.org/officeDocument/2006/relationships/tags" Target="../tags/tag364.xml"/><Relationship Id="rId25" Type="http://schemas.openxmlformats.org/officeDocument/2006/relationships/tags" Target="../tags/tag363.xml"/><Relationship Id="rId24" Type="http://schemas.openxmlformats.org/officeDocument/2006/relationships/tags" Target="../tags/tag362.xml"/><Relationship Id="rId23" Type="http://schemas.openxmlformats.org/officeDocument/2006/relationships/tags" Target="../tags/tag361.xml"/><Relationship Id="rId22" Type="http://schemas.openxmlformats.org/officeDocument/2006/relationships/tags" Target="../tags/tag360.xml"/><Relationship Id="rId21" Type="http://schemas.openxmlformats.org/officeDocument/2006/relationships/tags" Target="../tags/tag359.xml"/><Relationship Id="rId20" Type="http://schemas.openxmlformats.org/officeDocument/2006/relationships/tags" Target="../tags/tag358.xml"/><Relationship Id="rId2" Type="http://schemas.openxmlformats.org/officeDocument/2006/relationships/tags" Target="../tags/tag340.xml"/><Relationship Id="rId19" Type="http://schemas.openxmlformats.org/officeDocument/2006/relationships/tags" Target="../tags/tag357.xml"/><Relationship Id="rId18" Type="http://schemas.openxmlformats.org/officeDocument/2006/relationships/tags" Target="../tags/tag356.xml"/><Relationship Id="rId17" Type="http://schemas.openxmlformats.org/officeDocument/2006/relationships/tags" Target="../tags/tag355.xml"/><Relationship Id="rId16" Type="http://schemas.openxmlformats.org/officeDocument/2006/relationships/tags" Target="../tags/tag354.xml"/><Relationship Id="rId15" Type="http://schemas.openxmlformats.org/officeDocument/2006/relationships/tags" Target="../tags/tag353.xml"/><Relationship Id="rId14" Type="http://schemas.openxmlformats.org/officeDocument/2006/relationships/tags" Target="../tags/tag352.xml"/><Relationship Id="rId13" Type="http://schemas.openxmlformats.org/officeDocument/2006/relationships/tags" Target="../tags/tag351.xml"/><Relationship Id="rId12" Type="http://schemas.openxmlformats.org/officeDocument/2006/relationships/tags" Target="../tags/tag350.xml"/><Relationship Id="rId11" Type="http://schemas.openxmlformats.org/officeDocument/2006/relationships/tags" Target="../tags/tag349.xml"/><Relationship Id="rId10" Type="http://schemas.openxmlformats.org/officeDocument/2006/relationships/tags" Target="../tags/tag348.xml"/><Relationship Id="rId1" Type="http://schemas.openxmlformats.org/officeDocument/2006/relationships/tags" Target="../tags/tag339.xml"/></Relationships>
</file>

<file path=ppt/slides/_rels/slide2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393.xml"/><Relationship Id="rId7" Type="http://schemas.openxmlformats.org/officeDocument/2006/relationships/tags" Target="../tags/tag392.xml"/><Relationship Id="rId6" Type="http://schemas.openxmlformats.org/officeDocument/2006/relationships/image" Target="../media/image10.jpeg"/><Relationship Id="rId5" Type="http://schemas.openxmlformats.org/officeDocument/2006/relationships/tags" Target="../tags/tag391.xml"/><Relationship Id="rId4" Type="http://schemas.openxmlformats.org/officeDocument/2006/relationships/tags" Target="../tags/tag390.xml"/><Relationship Id="rId3" Type="http://schemas.openxmlformats.org/officeDocument/2006/relationships/tags" Target="../tags/tag389.xml"/><Relationship Id="rId2" Type="http://schemas.openxmlformats.org/officeDocument/2006/relationships/tags" Target="../tags/tag388.xml"/><Relationship Id="rId11" Type="http://schemas.openxmlformats.org/officeDocument/2006/relationships/slideLayout" Target="../slideLayouts/slideLayout2.xml"/><Relationship Id="rId10" Type="http://schemas.openxmlformats.org/officeDocument/2006/relationships/tags" Target="../tags/tag394.xml"/><Relationship Id="rId1" Type="http://schemas.openxmlformats.org/officeDocument/2006/relationships/tags" Target="../tags/tag387.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99.xml"/><Relationship Id="rId7" Type="http://schemas.openxmlformats.org/officeDocument/2006/relationships/image" Target="../media/image2.png"/><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tags" Target="../tags/tag398.xml"/><Relationship Id="rId3" Type="http://schemas.openxmlformats.org/officeDocument/2006/relationships/tags" Target="../tags/tag397.xml"/><Relationship Id="rId2" Type="http://schemas.openxmlformats.org/officeDocument/2006/relationships/tags" Target="../tags/tag396.xml"/><Relationship Id="rId1" Type="http://schemas.openxmlformats.org/officeDocument/2006/relationships/tags" Target="../tags/tag395.xml"/></Relationships>
</file>

<file path=ppt/slides/_rels/slide23.xml.rels><?xml version="1.0" encoding="UTF-8" standalone="yes"?>
<Relationships xmlns="http://schemas.openxmlformats.org/package/2006/relationships"><Relationship Id="rId9" Type="http://schemas.openxmlformats.org/officeDocument/2006/relationships/tags" Target="../tags/tag408.xml"/><Relationship Id="rId8" Type="http://schemas.openxmlformats.org/officeDocument/2006/relationships/tags" Target="../tags/tag407.xml"/><Relationship Id="rId7" Type="http://schemas.openxmlformats.org/officeDocument/2006/relationships/tags" Target="../tags/tag406.xml"/><Relationship Id="rId6" Type="http://schemas.openxmlformats.org/officeDocument/2006/relationships/tags" Target="../tags/tag405.xml"/><Relationship Id="rId5" Type="http://schemas.openxmlformats.org/officeDocument/2006/relationships/tags" Target="../tags/tag404.xml"/><Relationship Id="rId4" Type="http://schemas.openxmlformats.org/officeDocument/2006/relationships/tags" Target="../tags/tag403.xml"/><Relationship Id="rId3" Type="http://schemas.openxmlformats.org/officeDocument/2006/relationships/tags" Target="../tags/tag402.xml"/><Relationship Id="rId2" Type="http://schemas.openxmlformats.org/officeDocument/2006/relationships/tags" Target="../tags/tag401.xml"/><Relationship Id="rId17" Type="http://schemas.openxmlformats.org/officeDocument/2006/relationships/slideLayout" Target="../slideLayouts/slideLayout1.xml"/><Relationship Id="rId16" Type="http://schemas.openxmlformats.org/officeDocument/2006/relationships/tags" Target="../tags/tag414.xml"/><Relationship Id="rId15" Type="http://schemas.openxmlformats.org/officeDocument/2006/relationships/image" Target="../media/image1.png"/><Relationship Id="rId14" Type="http://schemas.openxmlformats.org/officeDocument/2006/relationships/tags" Target="../tags/tag413.xml"/><Relationship Id="rId13" Type="http://schemas.openxmlformats.org/officeDocument/2006/relationships/tags" Target="../tags/tag412.xml"/><Relationship Id="rId12" Type="http://schemas.openxmlformats.org/officeDocument/2006/relationships/tags" Target="../tags/tag411.xml"/><Relationship Id="rId11" Type="http://schemas.openxmlformats.org/officeDocument/2006/relationships/tags" Target="../tags/tag410.xml"/><Relationship Id="rId10" Type="http://schemas.openxmlformats.org/officeDocument/2006/relationships/tags" Target="../tags/tag409.xml"/><Relationship Id="rId1" Type="http://schemas.openxmlformats.org/officeDocument/2006/relationships/tags" Target="../tags/tag400.xml"/></Relationships>
</file>

<file path=ppt/slides/_rels/slide3.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image" Target="../media/image1.png"/><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slideLayout" Target="../slideLayouts/slideLayout2.xml"/><Relationship Id="rId1" Type="http://schemas.openxmlformats.org/officeDocument/2006/relationships/tags" Target="../tags/tag81.xml"/></Relationships>
</file>

<file path=ppt/slides/_rels/slide4.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8" Type="http://schemas.openxmlformats.org/officeDocument/2006/relationships/slideLayout" Target="../slideLayouts/slideLayout2.xml"/><Relationship Id="rId37" Type="http://schemas.openxmlformats.org/officeDocument/2006/relationships/tags" Target="../tags/tag124.xml"/><Relationship Id="rId36" Type="http://schemas.openxmlformats.org/officeDocument/2006/relationships/image" Target="../media/image2.png"/><Relationship Id="rId35" Type="http://schemas.openxmlformats.org/officeDocument/2006/relationships/tags" Target="../tags/tag123.xml"/><Relationship Id="rId34" Type="http://schemas.openxmlformats.org/officeDocument/2006/relationships/tags" Target="../tags/tag122.xml"/><Relationship Id="rId33" Type="http://schemas.openxmlformats.org/officeDocument/2006/relationships/tags" Target="../tags/tag121.xml"/><Relationship Id="rId32" Type="http://schemas.openxmlformats.org/officeDocument/2006/relationships/tags" Target="../tags/tag120.xml"/><Relationship Id="rId31" Type="http://schemas.openxmlformats.org/officeDocument/2006/relationships/tags" Target="../tags/tag119.xml"/><Relationship Id="rId30" Type="http://schemas.openxmlformats.org/officeDocument/2006/relationships/tags" Target="../tags/tag118.xml"/><Relationship Id="rId3" Type="http://schemas.openxmlformats.org/officeDocument/2006/relationships/tags" Target="../tags/tag91.xml"/><Relationship Id="rId29" Type="http://schemas.openxmlformats.org/officeDocument/2006/relationships/tags" Target="../tags/tag117.xml"/><Relationship Id="rId28" Type="http://schemas.openxmlformats.org/officeDocument/2006/relationships/tags" Target="../tags/tag116.xml"/><Relationship Id="rId27" Type="http://schemas.openxmlformats.org/officeDocument/2006/relationships/tags" Target="../tags/tag115.xml"/><Relationship Id="rId26" Type="http://schemas.openxmlformats.org/officeDocument/2006/relationships/tags" Target="../tags/tag114.xml"/><Relationship Id="rId25" Type="http://schemas.openxmlformats.org/officeDocument/2006/relationships/tags" Target="../tags/tag113.xml"/><Relationship Id="rId24" Type="http://schemas.openxmlformats.org/officeDocument/2006/relationships/tags" Target="../tags/tag112.xml"/><Relationship Id="rId23" Type="http://schemas.openxmlformats.org/officeDocument/2006/relationships/tags" Target="../tags/tag111.xml"/><Relationship Id="rId22" Type="http://schemas.openxmlformats.org/officeDocument/2006/relationships/tags" Target="../tags/tag110.xml"/><Relationship Id="rId21" Type="http://schemas.openxmlformats.org/officeDocument/2006/relationships/tags" Target="../tags/tag109.xml"/><Relationship Id="rId20" Type="http://schemas.openxmlformats.org/officeDocument/2006/relationships/tags" Target="../tags/tag108.xml"/><Relationship Id="rId2" Type="http://schemas.openxmlformats.org/officeDocument/2006/relationships/tags" Target="../tags/tag90.xml"/><Relationship Id="rId19" Type="http://schemas.openxmlformats.org/officeDocument/2006/relationships/tags" Target="../tags/tag107.xml"/><Relationship Id="rId18" Type="http://schemas.openxmlformats.org/officeDocument/2006/relationships/tags" Target="../tags/tag106.xml"/><Relationship Id="rId17" Type="http://schemas.openxmlformats.org/officeDocument/2006/relationships/tags" Target="../tags/tag105.xml"/><Relationship Id="rId16" Type="http://schemas.openxmlformats.org/officeDocument/2006/relationships/tags" Target="../tags/tag104.xml"/><Relationship Id="rId15" Type="http://schemas.openxmlformats.org/officeDocument/2006/relationships/tags" Target="../tags/tag103.xml"/><Relationship Id="rId14" Type="http://schemas.openxmlformats.org/officeDocument/2006/relationships/tags" Target="../tags/tag102.xml"/><Relationship Id="rId13" Type="http://schemas.openxmlformats.org/officeDocument/2006/relationships/tags" Target="../tags/tag101.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5.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4" Type="http://schemas.openxmlformats.org/officeDocument/2006/relationships/slideLayout" Target="../slideLayouts/slideLayout2.xml"/><Relationship Id="rId33" Type="http://schemas.openxmlformats.org/officeDocument/2006/relationships/tags" Target="../tags/tag155.xml"/><Relationship Id="rId32" Type="http://schemas.openxmlformats.org/officeDocument/2006/relationships/image" Target="../media/image2.png"/><Relationship Id="rId31" Type="http://schemas.openxmlformats.org/officeDocument/2006/relationships/image" Target="../media/image3.jpeg"/><Relationship Id="rId30" Type="http://schemas.openxmlformats.org/officeDocument/2006/relationships/tags" Target="../tags/tag154.xml"/><Relationship Id="rId3" Type="http://schemas.openxmlformats.org/officeDocument/2006/relationships/tags" Target="../tags/tag127.xml"/><Relationship Id="rId29" Type="http://schemas.openxmlformats.org/officeDocument/2006/relationships/tags" Target="../tags/tag153.xml"/><Relationship Id="rId28" Type="http://schemas.openxmlformats.org/officeDocument/2006/relationships/tags" Target="../tags/tag152.xml"/><Relationship Id="rId27" Type="http://schemas.openxmlformats.org/officeDocument/2006/relationships/tags" Target="../tags/tag151.xml"/><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tags" Target="../tags/tag144.xml"/><Relationship Id="rId2" Type="http://schemas.openxmlformats.org/officeDocument/2006/relationships/tags" Target="../tags/tag126.xml"/><Relationship Id="rId19" Type="http://schemas.openxmlformats.org/officeDocument/2006/relationships/tags" Target="../tags/tag143.xml"/><Relationship Id="rId18" Type="http://schemas.openxmlformats.org/officeDocument/2006/relationships/tags" Target="../tags/tag142.xml"/><Relationship Id="rId17" Type="http://schemas.openxmlformats.org/officeDocument/2006/relationships/tags" Target="../tags/tag141.xml"/><Relationship Id="rId16" Type="http://schemas.openxmlformats.org/officeDocument/2006/relationships/tags" Target="../tags/tag140.xml"/><Relationship Id="rId15" Type="http://schemas.openxmlformats.org/officeDocument/2006/relationships/tags" Target="../tags/tag139.xml"/><Relationship Id="rId14" Type="http://schemas.openxmlformats.org/officeDocument/2006/relationships/tags" Target="../tags/tag138.xml"/><Relationship Id="rId13" Type="http://schemas.openxmlformats.org/officeDocument/2006/relationships/tags" Target="../tags/tag137.xml"/><Relationship Id="rId12" Type="http://schemas.openxmlformats.org/officeDocument/2006/relationships/tags" Target="../tags/tag136.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tags" Target="../tags/tag125.xml"/></Relationships>
</file>

<file path=ppt/slides/_rels/slide6.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chart" Target="../charts/chart3.xml"/><Relationship Id="rId2" Type="http://schemas.openxmlformats.org/officeDocument/2006/relationships/chart" Target="../charts/chart2.xml"/><Relationship Id="rId12" Type="http://schemas.openxmlformats.org/officeDocument/2006/relationships/slideLayout" Target="../slideLayouts/slideLayout2.xml"/><Relationship Id="rId11" Type="http://schemas.openxmlformats.org/officeDocument/2006/relationships/tags" Target="../tags/tag162.xml"/><Relationship Id="rId10" Type="http://schemas.openxmlformats.org/officeDocument/2006/relationships/image" Target="../media/image2.pn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9" Type="http://schemas.openxmlformats.org/officeDocument/2006/relationships/tags" Target="../tags/tag170.xml"/><Relationship Id="rId8" Type="http://schemas.openxmlformats.org/officeDocument/2006/relationships/image" Target="../media/image1.png"/><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0" Type="http://schemas.openxmlformats.org/officeDocument/2006/relationships/slideLayout" Target="../slideLayouts/slideLayout2.xml"/><Relationship Id="rId1" Type="http://schemas.openxmlformats.org/officeDocument/2006/relationships/tags" Target="../tags/tag163.xml"/></Relationships>
</file>

<file path=ppt/slides/_rels/slide8.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3" Type="http://schemas.openxmlformats.org/officeDocument/2006/relationships/slideLayout" Target="../slideLayouts/slideLayout2.xml"/><Relationship Id="rId12" Type="http://schemas.openxmlformats.org/officeDocument/2006/relationships/tags" Target="../tags/tag181.xml"/><Relationship Id="rId11" Type="http://schemas.openxmlformats.org/officeDocument/2006/relationships/image" Target="../media/image2.png"/><Relationship Id="rId10" Type="http://schemas.openxmlformats.org/officeDocument/2006/relationships/tags" Target="../tags/tag180.xml"/><Relationship Id="rId1" Type="http://schemas.openxmlformats.org/officeDocument/2006/relationships/tags" Target="../tags/tag171.xml"/></Relationships>
</file>

<file path=ppt/slides/_rels/slide9.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tags" Target="../tags/tag188.xml"/><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0" Type="http://schemas.openxmlformats.org/officeDocument/2006/relationships/slideLayout" Target="../slideLayouts/slideLayout2.xml"/><Relationship Id="rId1" Type="http://schemas.openxmlformats.org/officeDocument/2006/relationships/tags" Target="../tags/tag1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endParaRPr lang="zh-CN" altLang="zh-CN"/>
          </a:p>
        </p:txBody>
      </p:sp>
      <p:sp>
        <p:nvSpPr>
          <p:cNvPr id="3" name="副标题 2"/>
          <p:cNvSpPr>
            <a:spLocks noGrp="1"/>
          </p:cNvSpPr>
          <p:nvPr>
            <p:ph type="subTitle" idx="1"/>
            <p:custDataLst>
              <p:tags r:id="rId2"/>
            </p:custDataLst>
          </p:nvPr>
        </p:nvSpPr>
        <p:spPr/>
        <p:txBody>
          <a:bodyPr/>
          <a:lstStyle/>
          <a:p>
            <a:endParaRPr lang="zh-CN" altLang="en-US"/>
          </a:p>
        </p:txBody>
      </p:sp>
      <p:sp>
        <p:nvSpPr>
          <p:cNvPr id="5" name="矩形 4"/>
          <p:cNvSpPr/>
          <p:nvPr>
            <p:custDataLst>
              <p:tags r:id="rId3"/>
            </p:custDataLst>
          </p:nvPr>
        </p:nvSpPr>
        <p:spPr>
          <a:xfrm>
            <a:off x="0" y="0"/>
            <a:ext cx="12192000"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 name="组合 5"/>
          <p:cNvGrpSpPr/>
          <p:nvPr/>
        </p:nvGrpSpPr>
        <p:grpSpPr>
          <a:xfrm>
            <a:off x="1602740" y="454025"/>
            <a:ext cx="8992235" cy="5479415"/>
            <a:chOff x="4960" y="2297"/>
            <a:chExt cx="9984" cy="6208"/>
          </a:xfrm>
        </p:grpSpPr>
        <p:sp>
          <p:nvSpPr>
            <p:cNvPr id="19" name="文本框 18"/>
            <p:cNvSpPr txBox="1"/>
            <p:nvPr>
              <p:custDataLst>
                <p:tags r:id="rId4"/>
              </p:custDataLst>
            </p:nvPr>
          </p:nvSpPr>
          <p:spPr>
            <a:xfrm>
              <a:off x="4960" y="2299"/>
              <a:ext cx="3995" cy="6206"/>
            </a:xfrm>
            <a:prstGeom prst="rect">
              <a:avLst/>
            </a:prstGeom>
            <a:noFill/>
          </p:spPr>
          <p:txBody>
            <a:bodyPr wrap="square" rtlCol="0">
              <a:spAutoFit/>
            </a:bodyPr>
            <a:lstStyle/>
            <a:p>
              <a:pPr algn="ctr"/>
              <a:r>
                <a:rPr lang="en-US" altLang="zh-CN" sz="35000">
                  <a:gradFill>
                    <a:gsLst>
                      <a:gs pos="0">
                        <a:srgbClr val="E9CCD0"/>
                      </a:gs>
                      <a:gs pos="99000">
                        <a:srgbClr val="8E1B18">
                          <a:alpha val="0"/>
                        </a:srgbClr>
                      </a:gs>
                    </a:gsLst>
                    <a:lin ang="0" scaled="0"/>
                  </a:gradFill>
                  <a:latin typeface="微软雅黑" panose="020B0503020204020204" charset="-122"/>
                  <a:ea typeface="微软雅黑" panose="020B0503020204020204" charset="-122"/>
                  <a:cs typeface="+mj-lt"/>
                </a:rPr>
                <a:t>2</a:t>
              </a:r>
              <a:endParaRPr lang="en-US" altLang="zh-CN" sz="35000">
                <a:gradFill>
                  <a:gsLst>
                    <a:gs pos="0">
                      <a:srgbClr val="E9CCD0"/>
                    </a:gs>
                    <a:gs pos="99000">
                      <a:srgbClr val="8E1B18">
                        <a:alpha val="0"/>
                      </a:srgbClr>
                    </a:gs>
                  </a:gsLst>
                  <a:lin ang="0" scaled="0"/>
                </a:gradFill>
                <a:latin typeface="微软雅黑" panose="020B0503020204020204" charset="-122"/>
                <a:ea typeface="微软雅黑" panose="020B0503020204020204" charset="-122"/>
                <a:cs typeface="+mj-lt"/>
              </a:endParaRPr>
            </a:p>
          </p:txBody>
        </p:sp>
        <p:sp>
          <p:nvSpPr>
            <p:cNvPr id="20" name="文本框 19"/>
            <p:cNvSpPr txBox="1"/>
            <p:nvPr>
              <p:custDataLst>
                <p:tags r:id="rId5"/>
              </p:custDataLst>
            </p:nvPr>
          </p:nvSpPr>
          <p:spPr>
            <a:xfrm>
              <a:off x="7132" y="2299"/>
              <a:ext cx="3995" cy="6206"/>
            </a:xfrm>
            <a:prstGeom prst="rect">
              <a:avLst/>
            </a:prstGeom>
            <a:noFill/>
          </p:spPr>
          <p:txBody>
            <a:bodyPr wrap="square" rtlCol="0">
              <a:spAutoFit/>
            </a:bodyPr>
            <a:lstStyle/>
            <a:p>
              <a:pPr algn="ctr"/>
              <a:r>
                <a:rPr lang="en-US" altLang="zh-CN" sz="35000">
                  <a:gradFill>
                    <a:gsLst>
                      <a:gs pos="0">
                        <a:srgbClr val="E9CCD0"/>
                      </a:gs>
                      <a:gs pos="99000">
                        <a:srgbClr val="8E1B18">
                          <a:alpha val="0"/>
                        </a:srgbClr>
                      </a:gs>
                    </a:gsLst>
                    <a:lin ang="0" scaled="0"/>
                  </a:gradFill>
                  <a:latin typeface="微软雅黑" panose="020B0503020204020204" charset="-122"/>
                  <a:ea typeface="微软雅黑" panose="020B0503020204020204" charset="-122"/>
                  <a:cs typeface="+mj-lt"/>
                </a:rPr>
                <a:t>0</a:t>
              </a:r>
              <a:endParaRPr lang="en-US" altLang="zh-CN" sz="35000">
                <a:gradFill>
                  <a:gsLst>
                    <a:gs pos="0">
                      <a:srgbClr val="E9CCD0"/>
                    </a:gs>
                    <a:gs pos="99000">
                      <a:srgbClr val="8E1B18">
                        <a:alpha val="0"/>
                      </a:srgbClr>
                    </a:gs>
                  </a:gsLst>
                  <a:lin ang="0" scaled="0"/>
                </a:gradFill>
                <a:latin typeface="微软雅黑" panose="020B0503020204020204" charset="-122"/>
                <a:ea typeface="微软雅黑" panose="020B0503020204020204" charset="-122"/>
                <a:cs typeface="+mj-lt"/>
              </a:endParaRPr>
            </a:p>
          </p:txBody>
        </p:sp>
        <p:sp>
          <p:nvSpPr>
            <p:cNvPr id="21" name="文本框 20"/>
            <p:cNvSpPr txBox="1"/>
            <p:nvPr>
              <p:custDataLst>
                <p:tags r:id="rId6"/>
              </p:custDataLst>
            </p:nvPr>
          </p:nvSpPr>
          <p:spPr>
            <a:xfrm>
              <a:off x="9178" y="2297"/>
              <a:ext cx="3995" cy="6206"/>
            </a:xfrm>
            <a:prstGeom prst="rect">
              <a:avLst/>
            </a:prstGeom>
            <a:noFill/>
          </p:spPr>
          <p:txBody>
            <a:bodyPr wrap="square" rtlCol="0">
              <a:spAutoFit/>
            </a:bodyPr>
            <a:lstStyle/>
            <a:p>
              <a:pPr algn="ctr"/>
              <a:r>
                <a:rPr lang="en-US" altLang="zh-CN" sz="35000">
                  <a:gradFill>
                    <a:gsLst>
                      <a:gs pos="0">
                        <a:srgbClr val="E9CCD0"/>
                      </a:gs>
                      <a:gs pos="99000">
                        <a:srgbClr val="8E1B18">
                          <a:alpha val="0"/>
                        </a:srgbClr>
                      </a:gs>
                    </a:gsLst>
                    <a:lin ang="0" scaled="0"/>
                  </a:gradFill>
                  <a:latin typeface="微软雅黑" panose="020B0503020204020204" charset="-122"/>
                  <a:ea typeface="微软雅黑" panose="020B0503020204020204" charset="-122"/>
                  <a:cs typeface="+mj-lt"/>
                </a:rPr>
                <a:t>2</a:t>
              </a:r>
              <a:endParaRPr lang="en-US" altLang="zh-CN" sz="35000">
                <a:gradFill>
                  <a:gsLst>
                    <a:gs pos="0">
                      <a:srgbClr val="E9CCD0"/>
                    </a:gs>
                    <a:gs pos="99000">
                      <a:srgbClr val="8E1B18">
                        <a:alpha val="0"/>
                      </a:srgbClr>
                    </a:gs>
                  </a:gsLst>
                  <a:lin ang="0" scaled="0"/>
                </a:gradFill>
                <a:latin typeface="微软雅黑" panose="020B0503020204020204" charset="-122"/>
                <a:ea typeface="微软雅黑" panose="020B0503020204020204" charset="-122"/>
                <a:cs typeface="+mj-lt"/>
              </a:endParaRPr>
            </a:p>
          </p:txBody>
        </p:sp>
        <p:sp>
          <p:nvSpPr>
            <p:cNvPr id="22" name="文本框 21"/>
            <p:cNvSpPr txBox="1"/>
            <p:nvPr>
              <p:custDataLst>
                <p:tags r:id="rId7"/>
              </p:custDataLst>
            </p:nvPr>
          </p:nvSpPr>
          <p:spPr>
            <a:xfrm>
              <a:off x="11447" y="2299"/>
              <a:ext cx="3497" cy="6206"/>
            </a:xfrm>
            <a:prstGeom prst="rect">
              <a:avLst/>
            </a:prstGeom>
            <a:noFill/>
          </p:spPr>
          <p:txBody>
            <a:bodyPr wrap="square" rtlCol="0">
              <a:spAutoFit/>
            </a:bodyPr>
            <a:lstStyle/>
            <a:p>
              <a:pPr algn="ctr"/>
              <a:r>
                <a:rPr lang="en-US" altLang="zh-CN" sz="35000">
                  <a:gradFill>
                    <a:gsLst>
                      <a:gs pos="0">
                        <a:srgbClr val="E9CCD0"/>
                      </a:gs>
                      <a:gs pos="99000">
                        <a:srgbClr val="8E1B18">
                          <a:alpha val="0"/>
                        </a:srgbClr>
                      </a:gs>
                    </a:gsLst>
                    <a:lin ang="0" scaled="0"/>
                  </a:gradFill>
                  <a:latin typeface="微软雅黑" panose="020B0503020204020204" charset="-122"/>
                  <a:ea typeface="微软雅黑" panose="020B0503020204020204" charset="-122"/>
                  <a:cs typeface="+mj-lt"/>
                </a:rPr>
                <a:t>4</a:t>
              </a:r>
              <a:endParaRPr lang="en-US" altLang="zh-CN" sz="35000">
                <a:gradFill>
                  <a:gsLst>
                    <a:gs pos="0">
                      <a:srgbClr val="E9CCD0"/>
                    </a:gs>
                    <a:gs pos="99000">
                      <a:srgbClr val="8E1B18">
                        <a:alpha val="0"/>
                      </a:srgbClr>
                    </a:gs>
                  </a:gsLst>
                  <a:lin ang="0" scaled="0"/>
                </a:gradFill>
                <a:latin typeface="微软雅黑" panose="020B0503020204020204" charset="-122"/>
                <a:ea typeface="微软雅黑" panose="020B0503020204020204" charset="-122"/>
                <a:cs typeface="+mj-lt"/>
              </a:endParaRPr>
            </a:p>
          </p:txBody>
        </p:sp>
      </p:grpSp>
      <p:sp>
        <p:nvSpPr>
          <p:cNvPr id="18" name="文本框 17"/>
          <p:cNvSpPr txBox="1"/>
          <p:nvPr>
            <p:custDataLst>
              <p:tags r:id="rId8"/>
            </p:custDataLst>
          </p:nvPr>
        </p:nvSpPr>
        <p:spPr>
          <a:xfrm>
            <a:off x="2139950" y="1645285"/>
            <a:ext cx="6494145" cy="1651635"/>
          </a:xfrm>
          <a:prstGeom prst="rect">
            <a:avLst/>
          </a:prstGeom>
          <a:noFill/>
        </p:spPr>
        <p:txBody>
          <a:bodyPr wrap="square" rtlCol="0">
            <a:noAutofit/>
          </a:bodyPr>
          <a:lstStyle/>
          <a:p>
            <a:pPr algn="ctr"/>
            <a:r>
              <a:rPr lang="zh-CN" altLang="en-US" sz="12000" dirty="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rPr>
              <a:t>新湘雅</a:t>
            </a:r>
            <a:endParaRPr lang="zh-CN" altLang="en-US" sz="12000" dirty="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endParaRPr>
          </a:p>
        </p:txBody>
      </p:sp>
      <p:sp>
        <p:nvSpPr>
          <p:cNvPr id="23" name="文本框 22"/>
          <p:cNvSpPr txBox="1"/>
          <p:nvPr>
            <p:custDataLst>
              <p:tags r:id="rId9"/>
            </p:custDataLst>
          </p:nvPr>
        </p:nvSpPr>
        <p:spPr>
          <a:xfrm>
            <a:off x="3264535" y="3225165"/>
            <a:ext cx="6892925" cy="1560830"/>
          </a:xfrm>
          <a:prstGeom prst="rect">
            <a:avLst/>
          </a:prstGeom>
          <a:noFill/>
        </p:spPr>
        <p:txBody>
          <a:bodyPr wrap="square" rtlCol="0">
            <a:noAutofit/>
          </a:bodyPr>
          <a:lstStyle/>
          <a:p>
            <a:pPr algn="ctr"/>
            <a:r>
              <a:rPr lang="en-US" altLang="zh-CN" sz="12000" dirty="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rPr>
              <a:t>PPT</a:t>
            </a:r>
            <a:r>
              <a:rPr lang="zh-CN" altLang="en-US" sz="12000" dirty="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rPr>
              <a:t>模板</a:t>
            </a:r>
            <a:endParaRPr lang="zh-CN" altLang="en-US" sz="12000" dirty="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endParaRPr>
          </a:p>
        </p:txBody>
      </p:sp>
      <p:sp>
        <p:nvSpPr>
          <p:cNvPr id="24" name="圆角矩形 23"/>
          <p:cNvSpPr/>
          <p:nvPr>
            <p:custDataLst>
              <p:tags r:id="rId10"/>
            </p:custDataLst>
          </p:nvPr>
        </p:nvSpPr>
        <p:spPr>
          <a:xfrm>
            <a:off x="5014913" y="5415016"/>
            <a:ext cx="2194632" cy="353943"/>
          </a:xfrm>
          <a:prstGeom prst="roundRect">
            <a:avLst>
              <a:gd name="adj" fmla="val 50000"/>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微软雅黑" panose="020B0503020204020204" charset="-122"/>
            </a:endParaRPr>
          </a:p>
        </p:txBody>
      </p:sp>
      <p:sp>
        <p:nvSpPr>
          <p:cNvPr id="26" name="文本框 25"/>
          <p:cNvSpPr txBox="1"/>
          <p:nvPr>
            <p:custDataLst>
              <p:tags r:id="rId11"/>
            </p:custDataLst>
          </p:nvPr>
        </p:nvSpPr>
        <p:spPr>
          <a:xfrm>
            <a:off x="5257935" y="5433155"/>
            <a:ext cx="1682225" cy="306705"/>
          </a:xfrm>
          <a:prstGeom prst="rect">
            <a:avLst/>
          </a:prstGeom>
          <a:noFill/>
        </p:spPr>
        <p:txBody>
          <a:bodyPr wrap="square" rtlCol="0">
            <a:spAutoFit/>
          </a:bodyPr>
          <a:lstStyle/>
          <a:p>
            <a:pPr algn="dist"/>
            <a:r>
              <a:rPr lang="zh-CN" altLang="en-US" sz="1400" dirty="0">
                <a:solidFill>
                  <a:schemeClr val="bg1"/>
                </a:solidFill>
                <a:latin typeface="微软雅黑" panose="020B0503020204020204" charset="-122"/>
                <a:ea typeface="微软雅黑" panose="020B0503020204020204" charset="-122"/>
                <a:cs typeface="Arial" panose="020B0604020202020204" pitchFamily="34" charset="0"/>
              </a:rPr>
              <a:t>汇报人：</a:t>
            </a:r>
            <a:r>
              <a:rPr lang="en-US" altLang="zh-CN" sz="1400" dirty="0">
                <a:solidFill>
                  <a:schemeClr val="bg1"/>
                </a:solidFill>
                <a:latin typeface="微软雅黑" panose="020B0503020204020204" charset="-122"/>
                <a:ea typeface="微软雅黑" panose="020B0503020204020204" charset="-122"/>
                <a:cs typeface="Arial" panose="020B0604020202020204" pitchFamily="34" charset="0"/>
              </a:rPr>
              <a:t>XXX</a:t>
            </a:r>
            <a:endParaRPr lang="en-US" altLang="zh-CN" sz="14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 name="文本框 26"/>
          <p:cNvSpPr txBox="1"/>
          <p:nvPr>
            <p:custDataLst>
              <p:tags r:id="rId12"/>
            </p:custDataLst>
          </p:nvPr>
        </p:nvSpPr>
        <p:spPr>
          <a:xfrm>
            <a:off x="10157595" y="6191345"/>
            <a:ext cx="1682225" cy="306705"/>
          </a:xfrm>
          <a:prstGeom prst="rect">
            <a:avLst/>
          </a:prstGeom>
          <a:noFill/>
        </p:spPr>
        <p:txBody>
          <a:bodyPr wrap="square" rtlCol="0">
            <a:spAutoFit/>
          </a:bodyPr>
          <a:lstStyle/>
          <a:p>
            <a:pPr algn="dist"/>
            <a:r>
              <a:rPr lang="en-US" sz="1400" dirty="0">
                <a:solidFill>
                  <a:schemeClr val="bg1"/>
                </a:solidFill>
                <a:latin typeface="微软雅黑" panose="020B0503020204020204" charset="-122"/>
                <a:ea typeface="微软雅黑" panose="020B0503020204020204" charset="-122"/>
                <a:cs typeface="Arial" panose="020B0604020202020204" pitchFamily="34" charset="0"/>
              </a:rPr>
              <a:t>2024/08/13</a:t>
            </a:r>
            <a:endParaRPr lang="zh-CN" altLang="en-US" sz="1400" dirty="0">
              <a:solidFill>
                <a:schemeClr val="bg1"/>
              </a:solidFill>
              <a:latin typeface="微软雅黑" panose="020B0503020204020204" charset="-122"/>
              <a:ea typeface="微软雅黑" panose="020B0503020204020204" charset="-122"/>
              <a:cs typeface="Arial" panose="020B0604020202020204" pitchFamily="34" charset="0"/>
            </a:endParaRPr>
          </a:p>
        </p:txBody>
      </p:sp>
      <p:pic>
        <p:nvPicPr>
          <p:cNvPr id="8" name="图片 7" descr="徽标&#10;&#10;中度可信度描述已自动生成"/>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4372" y="136564"/>
            <a:ext cx="1001521" cy="777836"/>
          </a:xfrm>
          <a:prstGeom prst="rect">
            <a:avLst/>
          </a:prstGeom>
        </p:spPr>
      </p:pic>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工作完成情况</a:t>
            </a:r>
            <a:endParaRPr lang="zh-CN" altLang="en-US" sz="2000">
              <a:solidFill>
                <a:srgbClr val="A1313D"/>
              </a:solidFill>
              <a:cs typeface="微软雅黑" panose="020B0503020204020204" charset="-122"/>
            </a:endParaRPr>
          </a:p>
        </p:txBody>
      </p:sp>
      <p:sp>
        <p:nvSpPr>
          <p:cNvPr id="24" name="矩形 23"/>
          <p:cNvSpPr/>
          <p:nvPr>
            <p:custDataLst>
              <p:tags r:id="rId5"/>
            </p:custDataLst>
          </p:nvPr>
        </p:nvSpPr>
        <p:spPr>
          <a:xfrm>
            <a:off x="3503930" y="3068955"/>
            <a:ext cx="708660" cy="286258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pic>
        <p:nvPicPr>
          <p:cNvPr id="2" name="https://photo-static-api.fotomore.com/creative/vcg/400/version23/VCG21gic16349767.jpg"/>
          <p:cNvPicPr>
            <a:picLocks noChangeAspect="1"/>
          </p:cNvPicPr>
          <p:nvPr>
            <p:custDataLst>
              <p:tags r:id="rId6"/>
            </p:custDataLst>
          </p:nvPr>
        </p:nvPicPr>
        <p:blipFill rotWithShape="1">
          <a:blip r:embed="rId7" cstate="print">
            <a:extLst>
              <a:ext uri="{28A0092B-C50C-407E-A947-70E740481C1C}">
                <a14:useLocalDpi xmlns:a14="http://schemas.microsoft.com/office/drawing/2010/main" val="0"/>
              </a:ext>
            </a:extLst>
          </a:blip>
          <a:srcRect l="2436" t="950" r="53482" b="-950"/>
          <a:stretch>
            <a:fillRect/>
          </a:stretch>
        </p:blipFill>
        <p:spPr>
          <a:xfrm>
            <a:off x="708660" y="1214120"/>
            <a:ext cx="3247390" cy="4730750"/>
          </a:xfrm>
          <a:prstGeom prst="rect">
            <a:avLst/>
          </a:prstGeom>
        </p:spPr>
      </p:pic>
      <p:grpSp>
        <p:nvGrpSpPr>
          <p:cNvPr id="26" name="组合 25"/>
          <p:cNvGrpSpPr/>
          <p:nvPr/>
        </p:nvGrpSpPr>
        <p:grpSpPr>
          <a:xfrm>
            <a:off x="4996815" y="1378585"/>
            <a:ext cx="6577965" cy="1207770"/>
            <a:chOff x="1248" y="6748"/>
            <a:chExt cx="10602" cy="1902"/>
          </a:xfrm>
        </p:grpSpPr>
        <p:sp>
          <p:nvSpPr>
            <p:cNvPr id="10" name="文本框 9"/>
            <p:cNvSpPr txBox="1"/>
            <p:nvPr>
              <p:custDataLst>
                <p:tags r:id="rId8"/>
              </p:custDataLst>
            </p:nvPr>
          </p:nvSpPr>
          <p:spPr>
            <a:xfrm>
              <a:off x="1248" y="6748"/>
              <a:ext cx="5300" cy="841"/>
            </a:xfrm>
            <a:prstGeom prst="rect">
              <a:avLst/>
            </a:prstGeom>
            <a:noFill/>
          </p:spPr>
          <p:txBody>
            <a:bodyPr wrap="square" rtlCol="0">
              <a:spAutoFit/>
            </a:bodyPr>
            <a:lstStyle/>
            <a:p>
              <a:pPr algn="l" fontAlgn="auto">
                <a:lnSpc>
                  <a:spcPct val="120000"/>
                </a:lnSpc>
              </a:pPr>
              <a:r>
                <a:rPr lang="zh-CN" altLang="en-US" sz="2400" b="1">
                  <a:solidFill>
                    <a:srgbClr val="A1313D"/>
                  </a:solidFill>
                  <a:latin typeface="微软雅黑" panose="020B0503020204020204" charset="-122"/>
                  <a:ea typeface="微软雅黑" panose="020B0503020204020204" charset="-122"/>
                  <a:cs typeface="微软雅黑" panose="020B0503020204020204" charset="-122"/>
                </a:rPr>
                <a:t>单击添加标题</a:t>
              </a:r>
              <a:endParaRPr lang="zh-CN" altLang="en-US" sz="2400" b="1">
                <a:solidFill>
                  <a:srgbClr val="A1313D"/>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custDataLst>
                <p:tags r:id="rId9"/>
              </p:custDataLst>
            </p:nvPr>
          </p:nvSpPr>
          <p:spPr>
            <a:xfrm>
              <a:off x="1248" y="7634"/>
              <a:ext cx="10602" cy="1016"/>
            </a:xfrm>
            <a:prstGeom prst="rect">
              <a:avLst/>
            </a:prstGeom>
            <a:noFill/>
          </p:spPr>
          <p:txBody>
            <a:bodyPr wrap="square" rtlCol="0">
              <a:spAutoFit/>
            </a:bodyPr>
            <a:lstStyle/>
            <a:p>
              <a:pPr algn="l" fontAlgn="auto">
                <a:lnSpc>
                  <a:spcPct val="150000"/>
                </a:lnSpc>
              </a:pPr>
              <a:r>
                <a:rPr lang="zh-CN" altLang="en-US" sz="1200">
                  <a:solidFill>
                    <a:srgbClr val="2E2E2E"/>
                  </a:solidFill>
                  <a:latin typeface="微软雅黑" panose="020B0503020204020204" charset="-122"/>
                  <a:ea typeface="微软雅黑" panose="020B0503020204020204" charset="-122"/>
                  <a:cs typeface="微软雅黑" panose="020B0503020204020204" charset="-122"/>
                </a:rPr>
                <a:t>单击此处输入你的正文，文字是您思想的提炼，为了最终演示发布的良好效果，请尽量言简意赅的阐述观点；</a:t>
              </a:r>
              <a:r>
                <a:rPr lang="zh-CN" altLang="en-US" sz="1200">
                  <a:solidFill>
                    <a:srgbClr val="2E2E2E"/>
                  </a:solidFill>
                  <a:latin typeface="微软雅黑" panose="020B0503020204020204" charset="-122"/>
                  <a:ea typeface="微软雅黑" panose="020B0503020204020204" charset="-122"/>
                  <a:cs typeface="微软雅黑" panose="020B0503020204020204" charset="-122"/>
                  <a:sym typeface="+mn-ea"/>
                </a:rPr>
                <a:t>单击此处输入你的正文，文字是您思想的提炼；</a:t>
              </a:r>
              <a:endParaRPr lang="zh-CN" altLang="en-US" sz="1200">
                <a:solidFill>
                  <a:srgbClr val="2E2E2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19" name="组合 18"/>
          <p:cNvGrpSpPr/>
          <p:nvPr/>
        </p:nvGrpSpPr>
        <p:grpSpPr>
          <a:xfrm>
            <a:off x="4996815" y="3179445"/>
            <a:ext cx="6485255" cy="1132205"/>
            <a:chOff x="1248" y="7033"/>
            <a:chExt cx="8355" cy="1783"/>
          </a:xfrm>
        </p:grpSpPr>
        <p:sp>
          <p:nvSpPr>
            <p:cNvPr id="20" name="文本框 19"/>
            <p:cNvSpPr txBox="1"/>
            <p:nvPr>
              <p:custDataLst>
                <p:tags r:id="rId10"/>
              </p:custDataLst>
            </p:nvPr>
          </p:nvSpPr>
          <p:spPr>
            <a:xfrm>
              <a:off x="1248" y="7033"/>
              <a:ext cx="5300" cy="783"/>
            </a:xfrm>
            <a:prstGeom prst="rect">
              <a:avLst/>
            </a:prstGeom>
            <a:noFill/>
          </p:spPr>
          <p:txBody>
            <a:bodyPr wrap="square" rtlCol="0">
              <a:spAutoFit/>
            </a:bodyPr>
            <a:lstStyle/>
            <a:p>
              <a:pPr algn="l" fontAlgn="auto">
                <a:lnSpc>
                  <a:spcPct val="120000"/>
                </a:lnSpc>
              </a:pPr>
              <a:r>
                <a:rPr lang="zh-CN" altLang="en-US" sz="2000" b="1">
                  <a:solidFill>
                    <a:srgbClr val="A1313D"/>
                  </a:solidFill>
                  <a:latin typeface="微软雅黑" panose="020B0503020204020204" charset="-122"/>
                  <a:ea typeface="微软雅黑" panose="020B0503020204020204" charset="-122"/>
                  <a:cs typeface="微软雅黑" panose="020B0503020204020204" charset="-122"/>
                </a:rPr>
                <a:t>01</a:t>
              </a:r>
              <a:r>
                <a:rPr lang="en-US" altLang="zh-CN" sz="2000" b="1">
                  <a:solidFill>
                    <a:srgbClr val="A1313D"/>
                  </a:solidFill>
                  <a:latin typeface="微软雅黑" panose="020B0503020204020204" charset="-122"/>
                  <a:ea typeface="微软雅黑" panose="020B0503020204020204" charset="-122"/>
                  <a:cs typeface="微软雅黑" panose="020B0503020204020204" charset="-122"/>
                </a:rPr>
                <a:t> </a:t>
              </a:r>
              <a:r>
                <a:rPr lang="en-US" altLang="zh-CN" sz="2200" b="1">
                  <a:solidFill>
                    <a:srgbClr val="A1313D"/>
                  </a:solidFill>
                  <a:latin typeface="微软雅黑" panose="020B0503020204020204" charset="-122"/>
                  <a:ea typeface="微软雅黑" panose="020B0503020204020204" charset="-122"/>
                  <a:cs typeface="微软雅黑" panose="020B0503020204020204" charset="-122"/>
                </a:rPr>
                <a:t> </a:t>
              </a:r>
              <a:r>
                <a:rPr lang="zh-CN" altLang="en-US" sz="2200" b="1">
                  <a:solidFill>
                    <a:srgbClr val="A1313D"/>
                  </a:solidFill>
                  <a:latin typeface="微软雅黑" panose="020B0503020204020204" charset="-122"/>
                  <a:ea typeface="微软雅黑" panose="020B0503020204020204" charset="-122"/>
                  <a:cs typeface="微软雅黑" panose="020B0503020204020204" charset="-122"/>
                </a:rPr>
                <a:t>单击添加标题</a:t>
              </a:r>
              <a:endParaRPr lang="zh-CN" altLang="en-US" sz="2200" b="1">
                <a:solidFill>
                  <a:srgbClr val="A1313D"/>
                </a:solidFill>
                <a:latin typeface="微软雅黑" panose="020B0503020204020204" charset="-122"/>
                <a:ea typeface="微软雅黑" panose="020B0503020204020204" charset="-122"/>
                <a:cs typeface="微软雅黑" panose="020B0503020204020204" charset="-122"/>
              </a:endParaRPr>
            </a:p>
          </p:txBody>
        </p:sp>
        <p:sp>
          <p:nvSpPr>
            <p:cNvPr id="21" name="文本框 20"/>
            <p:cNvSpPr txBox="1"/>
            <p:nvPr>
              <p:custDataLst>
                <p:tags r:id="rId11"/>
              </p:custDataLst>
            </p:nvPr>
          </p:nvSpPr>
          <p:spPr>
            <a:xfrm>
              <a:off x="1248" y="7800"/>
              <a:ext cx="8355" cy="1016"/>
            </a:xfrm>
            <a:prstGeom prst="rect">
              <a:avLst/>
            </a:prstGeom>
            <a:noFill/>
          </p:spPr>
          <p:txBody>
            <a:bodyPr wrap="square" rtlCol="0">
              <a:spAutoFit/>
            </a:bodyPr>
            <a:lstStyle/>
            <a:p>
              <a:pPr algn="l" fontAlgn="auto">
                <a:lnSpc>
                  <a:spcPct val="150000"/>
                </a:lnSpc>
              </a:pPr>
              <a:r>
                <a:rPr lang="zh-CN" altLang="en-US" sz="1200">
                  <a:solidFill>
                    <a:srgbClr val="2E2E2E"/>
                  </a:solidFill>
                  <a:latin typeface="微软雅黑" panose="020B0503020204020204" charset="-122"/>
                  <a:ea typeface="微软雅黑" panose="020B0503020204020204" charset="-122"/>
                  <a:cs typeface="微软雅黑" panose="020B0503020204020204" charset="-122"/>
                </a:rPr>
                <a:t>单击此处输入你的正文，文字是您思想的提炼，为了最终演示发布的良好效果，请尽量言简意赅的阐述观点，</a:t>
              </a:r>
              <a:r>
                <a:rPr lang="zh-CN" altLang="en-US" sz="1200">
                  <a:solidFill>
                    <a:srgbClr val="2E2E2E"/>
                  </a:solidFill>
                  <a:latin typeface="微软雅黑" panose="020B0503020204020204" charset="-122"/>
                  <a:ea typeface="微软雅黑" panose="020B0503020204020204" charset="-122"/>
                  <a:cs typeface="微软雅黑" panose="020B0503020204020204" charset="-122"/>
                  <a:sym typeface="+mn-ea"/>
                </a:rPr>
                <a:t>单击此处输入你的正文，文字是您思想的提炼；</a:t>
              </a:r>
              <a:endParaRPr lang="en-US" altLang="zh-CN" sz="1200">
                <a:solidFill>
                  <a:srgbClr val="2E2E2E"/>
                </a:solidFill>
                <a:latin typeface="微软雅黑" panose="020B0503020204020204" charset="-122"/>
                <a:ea typeface="微软雅黑" panose="020B0503020204020204" charset="-122"/>
                <a:cs typeface="微软雅黑" panose="020B0503020204020204" charset="-122"/>
                <a:sym typeface="+mn-ea"/>
              </a:endParaRPr>
            </a:p>
          </p:txBody>
        </p:sp>
      </p:grpSp>
      <p:grpSp>
        <p:nvGrpSpPr>
          <p:cNvPr id="30" name="组合 29"/>
          <p:cNvGrpSpPr/>
          <p:nvPr/>
        </p:nvGrpSpPr>
        <p:grpSpPr>
          <a:xfrm>
            <a:off x="4996815" y="4619625"/>
            <a:ext cx="6464300" cy="1132205"/>
            <a:chOff x="1248" y="7033"/>
            <a:chExt cx="8327" cy="1783"/>
          </a:xfrm>
        </p:grpSpPr>
        <p:sp>
          <p:nvSpPr>
            <p:cNvPr id="31" name="文本框 30"/>
            <p:cNvSpPr txBox="1"/>
            <p:nvPr>
              <p:custDataLst>
                <p:tags r:id="rId12"/>
              </p:custDataLst>
            </p:nvPr>
          </p:nvSpPr>
          <p:spPr>
            <a:xfrm>
              <a:off x="1248" y="7033"/>
              <a:ext cx="5300" cy="783"/>
            </a:xfrm>
            <a:prstGeom prst="rect">
              <a:avLst/>
            </a:prstGeom>
            <a:noFill/>
          </p:spPr>
          <p:txBody>
            <a:bodyPr wrap="square" rtlCol="0">
              <a:spAutoFit/>
            </a:bodyPr>
            <a:lstStyle/>
            <a:p>
              <a:pPr algn="l" fontAlgn="auto">
                <a:lnSpc>
                  <a:spcPct val="120000"/>
                </a:lnSpc>
              </a:pPr>
              <a:r>
                <a:rPr lang="en-US" altLang="zh-CN" sz="2200" b="1">
                  <a:solidFill>
                    <a:srgbClr val="A1313D"/>
                  </a:solidFill>
                  <a:latin typeface="微软雅黑" panose="020B0503020204020204" charset="-122"/>
                  <a:ea typeface="微软雅黑" panose="020B0503020204020204" charset="-122"/>
                  <a:cs typeface="微软雅黑" panose="020B0503020204020204" charset="-122"/>
                </a:rPr>
                <a:t> </a:t>
              </a:r>
              <a:r>
                <a:rPr lang="zh-CN" altLang="en-US" sz="2200" b="1">
                  <a:solidFill>
                    <a:srgbClr val="A1313D"/>
                  </a:solidFill>
                  <a:latin typeface="微软雅黑" panose="020B0503020204020204" charset="-122"/>
                  <a:ea typeface="微软雅黑" panose="020B0503020204020204" charset="-122"/>
                  <a:cs typeface="微软雅黑" panose="020B0503020204020204" charset="-122"/>
                </a:rPr>
                <a:t>0</a:t>
              </a:r>
              <a:r>
                <a:rPr lang="en-US" altLang="zh-CN" sz="2200" b="1">
                  <a:solidFill>
                    <a:srgbClr val="A1313D"/>
                  </a:solidFill>
                  <a:latin typeface="微软雅黑" panose="020B0503020204020204" charset="-122"/>
                  <a:ea typeface="微软雅黑" panose="020B0503020204020204" charset="-122"/>
                  <a:cs typeface="微软雅黑" panose="020B0503020204020204" charset="-122"/>
                </a:rPr>
                <a:t>2  </a:t>
              </a:r>
              <a:r>
                <a:rPr lang="zh-CN" altLang="en-US" sz="2200" b="1">
                  <a:solidFill>
                    <a:srgbClr val="A1313D"/>
                  </a:solidFill>
                  <a:latin typeface="微软雅黑" panose="020B0503020204020204" charset="-122"/>
                  <a:ea typeface="微软雅黑" panose="020B0503020204020204" charset="-122"/>
                  <a:cs typeface="微软雅黑" panose="020B0503020204020204" charset="-122"/>
                </a:rPr>
                <a:t>单击添加标题</a:t>
              </a:r>
              <a:endParaRPr lang="zh-CN" altLang="en-US" sz="2200" b="1">
                <a:solidFill>
                  <a:srgbClr val="A1313D"/>
                </a:solidFill>
                <a:latin typeface="微软雅黑" panose="020B0503020204020204" charset="-122"/>
                <a:ea typeface="微软雅黑" panose="020B0503020204020204" charset="-122"/>
                <a:cs typeface="微软雅黑" panose="020B0503020204020204" charset="-122"/>
              </a:endParaRPr>
            </a:p>
          </p:txBody>
        </p:sp>
        <p:sp>
          <p:nvSpPr>
            <p:cNvPr id="32" name="文本框 31"/>
            <p:cNvSpPr txBox="1"/>
            <p:nvPr>
              <p:custDataLst>
                <p:tags r:id="rId13"/>
              </p:custDataLst>
            </p:nvPr>
          </p:nvSpPr>
          <p:spPr>
            <a:xfrm>
              <a:off x="1248" y="7800"/>
              <a:ext cx="8327" cy="1016"/>
            </a:xfrm>
            <a:prstGeom prst="rect">
              <a:avLst/>
            </a:prstGeom>
            <a:noFill/>
          </p:spPr>
          <p:txBody>
            <a:bodyPr wrap="square" rtlCol="0">
              <a:spAutoFit/>
            </a:bodyPr>
            <a:lstStyle/>
            <a:p>
              <a:pPr algn="l" fontAlgn="auto">
                <a:lnSpc>
                  <a:spcPct val="150000"/>
                </a:lnSpc>
              </a:pPr>
              <a:r>
                <a:rPr lang="zh-CN" altLang="en-US" sz="1200">
                  <a:solidFill>
                    <a:srgbClr val="2E2E2E"/>
                  </a:solidFill>
                  <a:latin typeface="微软雅黑" panose="020B0503020204020204" charset="-122"/>
                  <a:ea typeface="微软雅黑" panose="020B0503020204020204" charset="-122"/>
                  <a:cs typeface="微软雅黑" panose="020B0503020204020204" charset="-122"/>
                </a:rPr>
                <a:t>单击此处输入你的正文，文字是您思想的提炼，为了最终演示发布的良好效果，请尽量言简意赅的阐述观点</a:t>
              </a:r>
              <a:r>
                <a:rPr lang="zh-CN" altLang="en-US" sz="1200">
                  <a:solidFill>
                    <a:srgbClr val="2E2E2E"/>
                  </a:solidFill>
                  <a:latin typeface="微软雅黑" panose="020B0503020204020204" charset="-122"/>
                  <a:ea typeface="微软雅黑" panose="020B0503020204020204" charset="-122"/>
                  <a:cs typeface="微软雅黑" panose="020B0503020204020204" charset="-122"/>
                  <a:sym typeface="+mn-ea"/>
                </a:rPr>
                <a:t>，单击此处输入你的正文，文字是您思想的提炼；</a:t>
              </a:r>
              <a:endParaRPr lang="zh-CN" altLang="en-US" sz="1200">
                <a:solidFill>
                  <a:srgbClr val="2E2E2E"/>
                </a:solidFill>
                <a:latin typeface="微软雅黑" panose="020B0503020204020204" charset="-122"/>
                <a:ea typeface="微软雅黑" panose="020B0503020204020204" charset="-122"/>
                <a:cs typeface="微软雅黑" panose="020B0503020204020204" charset="-122"/>
              </a:endParaRPr>
            </a:p>
          </p:txBody>
        </p:sp>
      </p:grpSp>
      <p:sp>
        <p:nvSpPr>
          <p:cNvPr id="22" name="圆角矩形 21"/>
          <p:cNvSpPr/>
          <p:nvPr>
            <p:custDataLst>
              <p:tags r:id="rId14"/>
            </p:custDataLst>
          </p:nvPr>
        </p:nvSpPr>
        <p:spPr>
          <a:xfrm>
            <a:off x="5062855" y="2675255"/>
            <a:ext cx="1727835" cy="75565"/>
          </a:xfrm>
          <a:prstGeom prst="round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pic>
        <p:nvPicPr>
          <p:cNvPr id="3" name="图片 2" descr="徽标, 公司名称&#10;&#10;描述已自动生成"/>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1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custDataLst>
              <p:tags r:id="rId1"/>
            </p:custDataLst>
          </p:nvPr>
        </p:nvSpPr>
        <p:spPr>
          <a:xfrm>
            <a:off x="0" y="0"/>
            <a:ext cx="12192000"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0" name="组合 9"/>
          <p:cNvGrpSpPr/>
          <p:nvPr/>
        </p:nvGrpSpPr>
        <p:grpSpPr>
          <a:xfrm>
            <a:off x="454025" y="2001520"/>
            <a:ext cx="3441731" cy="3409950"/>
            <a:chOff x="1978" y="2069"/>
            <a:chExt cx="5051" cy="4380"/>
          </a:xfrm>
        </p:grpSpPr>
        <p:sp>
          <p:nvSpPr>
            <p:cNvPr id="19" name="文本框 18"/>
            <p:cNvSpPr txBox="1"/>
            <p:nvPr>
              <p:custDataLst>
                <p:tags r:id="rId2"/>
              </p:custDataLst>
            </p:nvPr>
          </p:nvSpPr>
          <p:spPr>
            <a:xfrm>
              <a:off x="1978" y="2069"/>
              <a:ext cx="2694"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rPr>
                <a:t>0</a:t>
              </a:r>
              <a:endPar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endParaRPr>
            </a:p>
          </p:txBody>
        </p:sp>
        <p:sp>
          <p:nvSpPr>
            <p:cNvPr id="9" name="文本框 8"/>
            <p:cNvSpPr txBox="1"/>
            <p:nvPr>
              <p:custDataLst>
                <p:tags r:id="rId3"/>
              </p:custDataLst>
            </p:nvPr>
          </p:nvSpPr>
          <p:spPr>
            <a:xfrm>
              <a:off x="3650" y="2069"/>
              <a:ext cx="3379"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rPr>
                <a:t>3</a:t>
              </a:r>
              <a:endPar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endParaRPr>
            </a:p>
          </p:txBody>
        </p:sp>
      </p:grpSp>
      <p:sp>
        <p:nvSpPr>
          <p:cNvPr id="15" name="文本框 14"/>
          <p:cNvSpPr txBox="1"/>
          <p:nvPr>
            <p:custDataLst>
              <p:tags r:id="rId4"/>
            </p:custDataLst>
          </p:nvPr>
        </p:nvSpPr>
        <p:spPr>
          <a:xfrm>
            <a:off x="376555" y="5121275"/>
            <a:ext cx="3685540" cy="706755"/>
          </a:xfrm>
          <a:prstGeom prst="rect">
            <a:avLst/>
          </a:prstGeom>
          <a:noFill/>
        </p:spPr>
        <p:txBody>
          <a:bodyPr wrap="square" rtlCol="0">
            <a:spAutoFit/>
          </a:bodyPr>
          <a:lstStyle/>
          <a:p>
            <a:r>
              <a:rPr lang="en-US" altLang="zh-CN" sz="4000" b="1">
                <a:solidFill>
                  <a:schemeClr val="bg1"/>
                </a:solidFill>
                <a:cs typeface="微软雅黑" panose="020B0503020204020204" charset="-122"/>
              </a:rPr>
              <a:t>PART THREE</a:t>
            </a:r>
            <a:endParaRPr lang="en-US" altLang="zh-CN" sz="4000" b="1">
              <a:solidFill>
                <a:schemeClr val="bg1"/>
              </a:solidFill>
              <a:cs typeface="微软雅黑" panose="020B0503020204020204" charset="-122"/>
            </a:endParaRPr>
          </a:p>
        </p:txBody>
      </p:sp>
      <p:sp>
        <p:nvSpPr>
          <p:cNvPr id="17" name="矩形: 对角圆角 2"/>
          <p:cNvSpPr/>
          <p:nvPr>
            <p:custDataLst>
              <p:tags r:id="rId5"/>
            </p:custDataLst>
          </p:nvPr>
        </p:nvSpPr>
        <p:spPr>
          <a:xfrm>
            <a:off x="3514145" y="1313813"/>
            <a:ext cx="8255050" cy="37165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文本框 17"/>
          <p:cNvSpPr txBox="1"/>
          <p:nvPr>
            <p:custDataLst>
              <p:tags r:id="rId6"/>
            </p:custDataLst>
          </p:nvPr>
        </p:nvSpPr>
        <p:spPr>
          <a:xfrm>
            <a:off x="4267835" y="1629410"/>
            <a:ext cx="6972300" cy="1322070"/>
          </a:xfrm>
          <a:prstGeom prst="rect">
            <a:avLst/>
          </a:prstGeom>
          <a:noFill/>
        </p:spPr>
        <p:txBody>
          <a:bodyPr wrap="square" rtlCol="0">
            <a:spAutoFit/>
          </a:bodyPr>
          <a:lstStyle/>
          <a:p>
            <a:r>
              <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rPr>
              <a:t>PART THREE</a:t>
            </a:r>
            <a:endPar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4350385" y="2952750"/>
            <a:ext cx="4064000" cy="706755"/>
          </a:xfrm>
          <a:prstGeom prst="rect">
            <a:avLst/>
          </a:prstGeom>
          <a:noFill/>
        </p:spPr>
        <p:txBody>
          <a:bodyPr wrap="square" rtlCol="0">
            <a:spAutoFit/>
          </a:bodyPr>
          <a:lstStyle/>
          <a:p>
            <a:r>
              <a:rPr lang="zh-CN" altLang="en-US" sz="4000" b="1">
                <a:solidFill>
                  <a:srgbClr val="B9656E"/>
                </a:solidFill>
                <a:cs typeface="微软雅黑" panose="020B0503020204020204" charset="-122"/>
              </a:rPr>
              <a:t>重点项目展示</a:t>
            </a:r>
            <a:endParaRPr lang="zh-CN" altLang="en-US" sz="4000" b="1">
              <a:solidFill>
                <a:srgbClr val="B9656E"/>
              </a:solidFill>
              <a:cs typeface="微软雅黑" panose="020B0503020204020204" charset="-122"/>
            </a:endParaRPr>
          </a:p>
        </p:txBody>
      </p:sp>
      <p:sp>
        <p:nvSpPr>
          <p:cNvPr id="21" name="文本框 20"/>
          <p:cNvSpPr txBox="1"/>
          <p:nvPr>
            <p:custDataLst>
              <p:tags r:id="rId7"/>
            </p:custDataLst>
          </p:nvPr>
        </p:nvSpPr>
        <p:spPr>
          <a:xfrm>
            <a:off x="4268123" y="3659810"/>
            <a:ext cx="6134100" cy="88113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B9656E"/>
                </a:solidFill>
                <a:effectLst/>
                <a:uLnTx/>
                <a:uFillTx/>
                <a:latin typeface="微软雅黑" panose="020B0503020204020204" charset="-122"/>
                <a:ea typeface="微软雅黑" panose="020B0503020204020204" charset="-122"/>
                <a:cs typeface="微软雅黑" panose="020B0503020204020204" charset="-122"/>
              </a:rPr>
              <a:t>Lorem ipsum dolor sit amet, conse ctetuer adipi scing elit. Maecenas porttitor congue massa. </a:t>
            </a:r>
            <a:endParaRPr kumimoji="0" lang="en-US" altLang="zh-CN" sz="1800" b="0" i="0" u="none" strike="noStrike" kern="1200" cap="none" spc="0" normalizeH="0" baseline="0" noProof="0" dirty="0">
              <a:ln>
                <a:noFill/>
              </a:ln>
              <a:solidFill>
                <a:srgbClr val="B9656E"/>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4" name="图片 3" descr="徽标&#10;&#10;中度可信度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372" y="136564"/>
            <a:ext cx="1001521" cy="777836"/>
          </a:xfrm>
          <a:prstGeom prst="rect">
            <a:avLst/>
          </a:prstGeom>
        </p:spPr>
      </p:pic>
    </p:spTree>
    <p:custDataLst>
      <p:tags r:id="rId9"/>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重点项目展示</a:t>
            </a:r>
            <a:endParaRPr lang="zh-CN" altLang="en-US" sz="2000">
              <a:solidFill>
                <a:srgbClr val="A1313D"/>
              </a:solidFill>
              <a:cs typeface="微软雅黑" panose="020B0503020204020204" charset="-122"/>
            </a:endParaRPr>
          </a:p>
        </p:txBody>
      </p:sp>
      <p:sp>
        <p:nvSpPr>
          <p:cNvPr id="4" name="矩形 3"/>
          <p:cNvSpPr/>
          <p:nvPr>
            <p:custDataLst>
              <p:tags r:id="rId5"/>
            </p:custDataLst>
          </p:nvPr>
        </p:nvSpPr>
        <p:spPr>
          <a:xfrm>
            <a:off x="0" y="1692793"/>
            <a:ext cx="4313382" cy="3810866"/>
          </a:xfrm>
          <a:prstGeom prst="rect">
            <a:avLst/>
          </a:prstGeom>
          <a:blipFill>
            <a:blip r:embed="rId6" cstate="print">
              <a:extLst>
                <a:ext uri="{28A0092B-C50C-407E-A947-70E740481C1C}">
                  <a14:useLocalDpi xmlns:a14="http://schemas.microsoft.com/office/drawing/2010/main" val="0"/>
                </a:ext>
              </a:extLst>
            </a:blip>
            <a:stretch>
              <a:fillRect r="-3621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 name="矩形 1"/>
          <p:cNvSpPr/>
          <p:nvPr>
            <p:custDataLst>
              <p:tags r:id="rId7"/>
            </p:custDataLst>
          </p:nvPr>
        </p:nvSpPr>
        <p:spPr>
          <a:xfrm>
            <a:off x="4313382" y="1692793"/>
            <a:ext cx="7878618" cy="3810866"/>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20" name="组合 19"/>
          <p:cNvGrpSpPr/>
          <p:nvPr/>
        </p:nvGrpSpPr>
        <p:grpSpPr>
          <a:xfrm>
            <a:off x="4368165" y="2097088"/>
            <a:ext cx="3395345" cy="2566670"/>
            <a:chOff x="6879" y="3359"/>
            <a:chExt cx="5347" cy="4042"/>
          </a:xfrm>
        </p:grpSpPr>
        <p:sp>
          <p:nvSpPr>
            <p:cNvPr id="3" name="文本框 2"/>
            <p:cNvSpPr txBox="1"/>
            <p:nvPr>
              <p:custDataLst>
                <p:tags r:id="rId8"/>
              </p:custDataLst>
            </p:nvPr>
          </p:nvSpPr>
          <p:spPr>
            <a:xfrm>
              <a:off x="7856" y="4746"/>
              <a:ext cx="3393" cy="783"/>
            </a:xfrm>
            <a:prstGeom prst="rect">
              <a:avLst/>
            </a:prstGeom>
            <a:noFill/>
          </p:spPr>
          <p:txBody>
            <a:bodyPr wrap="square" rtlCol="0">
              <a:spAutoFit/>
            </a:bodyPr>
            <a:lstStyle/>
            <a:p>
              <a:pPr algn="l" fontAlgn="auto">
                <a:lnSpc>
                  <a:spcPct val="120000"/>
                </a:lnSpc>
              </a:pPr>
              <a:r>
                <a:rPr lang="zh-CN" altLang="en-US" sz="2200" b="1">
                  <a:solidFill>
                    <a:srgbClr val="FFFFFF"/>
                  </a:solidFill>
                  <a:latin typeface="+mn-ea"/>
                  <a:cs typeface="微软雅黑" panose="020B0503020204020204" charset="-122"/>
                </a:rPr>
                <a:t>单击添加标题</a:t>
              </a:r>
              <a:endParaRPr lang="zh-CN" altLang="en-US" sz="2200" b="1">
                <a:solidFill>
                  <a:srgbClr val="FFFFFF"/>
                </a:solidFill>
                <a:latin typeface="+mn-ea"/>
                <a:cs typeface="微软雅黑" panose="020B0503020204020204" charset="-122"/>
              </a:endParaRPr>
            </a:p>
          </p:txBody>
        </p:sp>
        <p:sp>
          <p:nvSpPr>
            <p:cNvPr id="5" name="文本框 4"/>
            <p:cNvSpPr txBox="1"/>
            <p:nvPr>
              <p:custDataLst>
                <p:tags r:id="rId9"/>
              </p:custDataLst>
            </p:nvPr>
          </p:nvSpPr>
          <p:spPr>
            <a:xfrm>
              <a:off x="6879" y="5513"/>
              <a:ext cx="5347" cy="1888"/>
            </a:xfrm>
            <a:prstGeom prst="rect">
              <a:avLst/>
            </a:prstGeom>
            <a:noFill/>
          </p:spPr>
          <p:txBody>
            <a:bodyPr wrap="square" rtlCol="0">
              <a:spAutoFit/>
            </a:bodyPr>
            <a:lstStyle/>
            <a:p>
              <a:pPr algn="ctr" fontAlgn="auto">
                <a:lnSpc>
                  <a:spcPct val="150000"/>
                </a:lnSpc>
              </a:pPr>
              <a:r>
                <a:rPr lang="zh-CN" altLang="en-US" sz="1200">
                  <a:solidFill>
                    <a:srgbClr val="FFFFFF"/>
                  </a:solidFill>
                  <a:latin typeface="+mn-ea"/>
                  <a:cs typeface="微软雅黑" panose="020B0503020204020204" charset="-122"/>
                </a:rPr>
                <a:t>单击此处输入你的正文，文字是您思想的提炼，为了最终演示发布的良好效果，请尽量言简意赅的阐述观点，</a:t>
              </a:r>
              <a:r>
                <a:rPr lang="zh-CN" altLang="en-US" sz="1200">
                  <a:solidFill>
                    <a:srgbClr val="FFFFFF"/>
                  </a:solidFill>
                  <a:latin typeface="+mn-ea"/>
                  <a:cs typeface="微软雅黑" panose="020B0503020204020204" charset="-122"/>
                  <a:sym typeface="+mn-ea"/>
                </a:rPr>
                <a:t>单击此处输入你的正文，文字是您思想的提炼；</a:t>
              </a:r>
              <a:endParaRPr lang="zh-CN" altLang="en-US" sz="1200">
                <a:solidFill>
                  <a:srgbClr val="FFFFFF"/>
                </a:solidFill>
                <a:latin typeface="+mn-ea"/>
                <a:cs typeface="微软雅黑" panose="020B0503020204020204" charset="-122"/>
                <a:sym typeface="+mn-ea"/>
              </a:endParaRPr>
            </a:p>
          </p:txBody>
        </p:sp>
        <p:sp>
          <p:nvSpPr>
            <p:cNvPr id="43" name="文本框 42"/>
            <p:cNvSpPr txBox="1"/>
            <p:nvPr>
              <p:custDataLst>
                <p:tags r:id="rId10"/>
              </p:custDataLst>
            </p:nvPr>
          </p:nvSpPr>
          <p:spPr>
            <a:xfrm>
              <a:off x="8276" y="3359"/>
              <a:ext cx="2553" cy="1423"/>
            </a:xfrm>
            <a:prstGeom prst="rect">
              <a:avLst/>
            </a:prstGeom>
            <a:noFill/>
          </p:spPr>
          <p:txBody>
            <a:bodyPr wrap="square" rtlCol="0">
              <a:spAutoFit/>
            </a:bodyPr>
            <a:lstStyle/>
            <a:p>
              <a:pPr algn="ctr" fontAlgn="auto">
                <a:lnSpc>
                  <a:spcPct val="120000"/>
                </a:lnSpc>
              </a:pPr>
              <a:r>
                <a:rPr lang="en-US" altLang="zh-CN" sz="4400" b="1">
                  <a:solidFill>
                    <a:srgbClr val="FFFFFF"/>
                  </a:solidFill>
                  <a:latin typeface="+mn-ea"/>
                  <a:cs typeface="微软雅黑" panose="020B0503020204020204" charset="-122"/>
                </a:rPr>
                <a:t>01</a:t>
              </a:r>
              <a:endParaRPr lang="en-US" altLang="zh-CN" sz="4400" b="1">
                <a:solidFill>
                  <a:srgbClr val="FFFFFF"/>
                </a:solidFill>
                <a:latin typeface="+mn-ea"/>
                <a:cs typeface="微软雅黑" panose="020B0503020204020204" charset="-122"/>
              </a:endParaRPr>
            </a:p>
          </p:txBody>
        </p:sp>
      </p:grpSp>
      <p:grpSp>
        <p:nvGrpSpPr>
          <p:cNvPr id="19" name="组合 18"/>
          <p:cNvGrpSpPr/>
          <p:nvPr/>
        </p:nvGrpSpPr>
        <p:grpSpPr>
          <a:xfrm>
            <a:off x="8173720" y="2132965"/>
            <a:ext cx="3429000" cy="2494915"/>
            <a:chOff x="12872" y="3359"/>
            <a:chExt cx="5400" cy="3929"/>
          </a:xfrm>
        </p:grpSpPr>
        <p:sp>
          <p:nvSpPr>
            <p:cNvPr id="13" name="文本框 12"/>
            <p:cNvSpPr txBox="1"/>
            <p:nvPr>
              <p:custDataLst>
                <p:tags r:id="rId11"/>
              </p:custDataLst>
            </p:nvPr>
          </p:nvSpPr>
          <p:spPr>
            <a:xfrm>
              <a:off x="13859" y="4633"/>
              <a:ext cx="3427" cy="783"/>
            </a:xfrm>
            <a:prstGeom prst="rect">
              <a:avLst/>
            </a:prstGeom>
            <a:noFill/>
          </p:spPr>
          <p:txBody>
            <a:bodyPr wrap="square" rtlCol="0">
              <a:spAutoFit/>
            </a:bodyPr>
            <a:lstStyle/>
            <a:p>
              <a:pPr algn="l" fontAlgn="auto">
                <a:lnSpc>
                  <a:spcPct val="120000"/>
                </a:lnSpc>
              </a:pPr>
              <a:r>
                <a:rPr lang="zh-CN" altLang="en-US" sz="2200" b="1">
                  <a:solidFill>
                    <a:srgbClr val="FFFFFF"/>
                  </a:solidFill>
                  <a:latin typeface="+mn-ea"/>
                  <a:cs typeface="微软雅黑" panose="020B0503020204020204" charset="-122"/>
                </a:rPr>
                <a:t>单击添加标题</a:t>
              </a:r>
              <a:endParaRPr lang="zh-CN" altLang="en-US" sz="2200" b="1">
                <a:solidFill>
                  <a:srgbClr val="FFFFFF"/>
                </a:solidFill>
                <a:latin typeface="+mn-ea"/>
                <a:cs typeface="微软雅黑" panose="020B0503020204020204" charset="-122"/>
              </a:endParaRPr>
            </a:p>
          </p:txBody>
        </p:sp>
        <p:sp>
          <p:nvSpPr>
            <p:cNvPr id="17" name="文本框 16"/>
            <p:cNvSpPr txBox="1"/>
            <p:nvPr>
              <p:custDataLst>
                <p:tags r:id="rId12"/>
              </p:custDataLst>
            </p:nvPr>
          </p:nvSpPr>
          <p:spPr>
            <a:xfrm>
              <a:off x="12872" y="5400"/>
              <a:ext cx="5401" cy="1888"/>
            </a:xfrm>
            <a:prstGeom prst="rect">
              <a:avLst/>
            </a:prstGeom>
            <a:noFill/>
          </p:spPr>
          <p:txBody>
            <a:bodyPr wrap="square" rtlCol="0">
              <a:spAutoFit/>
            </a:bodyPr>
            <a:lstStyle/>
            <a:p>
              <a:pPr algn="ctr" fontAlgn="auto">
                <a:lnSpc>
                  <a:spcPct val="150000"/>
                </a:lnSpc>
              </a:pPr>
              <a:r>
                <a:rPr lang="zh-CN" altLang="en-US" sz="1200">
                  <a:solidFill>
                    <a:srgbClr val="FFFFFF"/>
                  </a:solidFill>
                  <a:latin typeface="+mn-ea"/>
                  <a:cs typeface="微软雅黑" panose="020B0503020204020204" charset="-122"/>
                </a:rPr>
                <a:t>单击此处输入你的正文，文字是您思想的提炼，为了最终演示发布的良好效果，请尽量言简意赅的阐述观点，</a:t>
              </a:r>
              <a:r>
                <a:rPr lang="zh-CN" altLang="en-US" sz="1200">
                  <a:solidFill>
                    <a:srgbClr val="FFFFFF"/>
                  </a:solidFill>
                  <a:latin typeface="+mn-ea"/>
                  <a:cs typeface="微软雅黑" panose="020B0503020204020204" charset="-122"/>
                  <a:sym typeface="+mn-ea"/>
                </a:rPr>
                <a:t>单击此处输入你的正文，文字是您思想的提炼；</a:t>
              </a:r>
              <a:endParaRPr lang="zh-CN" altLang="en-US" sz="1200">
                <a:solidFill>
                  <a:srgbClr val="FFFFFF"/>
                </a:solidFill>
                <a:latin typeface="+mn-ea"/>
                <a:cs typeface="微软雅黑" panose="020B0503020204020204" charset="-122"/>
                <a:sym typeface="+mn-ea"/>
              </a:endParaRPr>
            </a:p>
          </p:txBody>
        </p:sp>
        <p:sp>
          <p:nvSpPr>
            <p:cNvPr id="18" name="文本框 17"/>
            <p:cNvSpPr txBox="1"/>
            <p:nvPr>
              <p:custDataLst>
                <p:tags r:id="rId13"/>
              </p:custDataLst>
            </p:nvPr>
          </p:nvSpPr>
          <p:spPr>
            <a:xfrm>
              <a:off x="14296" y="3359"/>
              <a:ext cx="2553" cy="1423"/>
            </a:xfrm>
            <a:prstGeom prst="rect">
              <a:avLst/>
            </a:prstGeom>
            <a:noFill/>
          </p:spPr>
          <p:txBody>
            <a:bodyPr wrap="square" rtlCol="0">
              <a:spAutoFit/>
            </a:bodyPr>
            <a:lstStyle/>
            <a:p>
              <a:pPr algn="ctr" fontAlgn="auto">
                <a:lnSpc>
                  <a:spcPct val="120000"/>
                </a:lnSpc>
              </a:pPr>
              <a:r>
                <a:rPr lang="en-US" altLang="zh-CN" sz="4400" b="1">
                  <a:solidFill>
                    <a:srgbClr val="FFFFFF"/>
                  </a:solidFill>
                  <a:latin typeface="+mn-ea"/>
                  <a:cs typeface="微软雅黑" panose="020B0503020204020204" charset="-122"/>
                </a:rPr>
                <a:t>02</a:t>
              </a:r>
              <a:endParaRPr lang="en-US" altLang="zh-CN" sz="4400" b="1">
                <a:solidFill>
                  <a:srgbClr val="FFFFFF"/>
                </a:solidFill>
                <a:latin typeface="+mn-ea"/>
                <a:cs typeface="微软雅黑" panose="020B0503020204020204" charset="-122"/>
              </a:endParaRPr>
            </a:p>
          </p:txBody>
        </p:sp>
      </p:grpSp>
      <p:cxnSp>
        <p:nvCxnSpPr>
          <p:cNvPr id="21" name="直接连接符 20"/>
          <p:cNvCxnSpPr/>
          <p:nvPr>
            <p:custDataLst>
              <p:tags r:id="rId14"/>
            </p:custDataLst>
          </p:nvPr>
        </p:nvCxnSpPr>
        <p:spPr>
          <a:xfrm>
            <a:off x="7967980" y="2637155"/>
            <a:ext cx="0" cy="2146300"/>
          </a:xfrm>
          <a:prstGeom prst="line">
            <a:avLst/>
          </a:prstGeom>
          <a:ln>
            <a:solidFill>
              <a:srgbClr val="FFFFFF"/>
            </a:solidFill>
            <a:prstDash val="sysDot"/>
          </a:ln>
        </p:spPr>
        <p:style>
          <a:lnRef idx="1">
            <a:schemeClr val="accent1"/>
          </a:lnRef>
          <a:fillRef idx="0">
            <a:schemeClr val="accent1"/>
          </a:fillRef>
          <a:effectRef idx="0">
            <a:schemeClr val="accent1"/>
          </a:effectRef>
          <a:fontRef idx="minor">
            <a:schemeClr val="tx1"/>
          </a:fontRef>
        </p:style>
      </p:cxnSp>
      <p:pic>
        <p:nvPicPr>
          <p:cNvPr id="6" name="图片 5" descr="徽标, 公司名称&#10;&#10;描述已自动生成"/>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1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重点项目展示</a:t>
            </a:r>
            <a:endParaRPr lang="zh-CN" altLang="en-US" sz="2000">
              <a:solidFill>
                <a:srgbClr val="A1313D"/>
              </a:solidFill>
              <a:cs typeface="微软雅黑" panose="020B0503020204020204" charset="-122"/>
            </a:endParaRPr>
          </a:p>
        </p:txBody>
      </p:sp>
      <p:sp>
        <p:nvSpPr>
          <p:cNvPr id="10" name="对角圆角矩形 9"/>
          <p:cNvSpPr/>
          <p:nvPr>
            <p:custDataLst>
              <p:tags r:id="rId5"/>
            </p:custDataLst>
          </p:nvPr>
        </p:nvSpPr>
        <p:spPr>
          <a:xfrm>
            <a:off x="752475" y="1447165"/>
            <a:ext cx="3487420" cy="4274185"/>
          </a:xfrm>
          <a:prstGeom prst="round2DiagRect">
            <a:avLst/>
          </a:prstGeom>
          <a:solidFill>
            <a:srgbClr val="BD6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对角圆角矩形 12"/>
          <p:cNvSpPr/>
          <p:nvPr>
            <p:custDataLst>
              <p:tags r:id="rId6"/>
            </p:custDataLst>
          </p:nvPr>
        </p:nvSpPr>
        <p:spPr>
          <a:xfrm>
            <a:off x="4352290" y="1447165"/>
            <a:ext cx="3487420" cy="4274185"/>
          </a:xfrm>
          <a:prstGeom prst="round2Diag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4" name="对角圆角矩形 13"/>
          <p:cNvSpPr/>
          <p:nvPr>
            <p:custDataLst>
              <p:tags r:id="rId7"/>
            </p:custDataLst>
          </p:nvPr>
        </p:nvSpPr>
        <p:spPr>
          <a:xfrm>
            <a:off x="7952105" y="1447165"/>
            <a:ext cx="3487420" cy="4274185"/>
          </a:xfrm>
          <a:prstGeom prst="round2DiagRect">
            <a:avLst/>
          </a:prstGeom>
          <a:solidFill>
            <a:srgbClr val="BD6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5" name="组合 14"/>
          <p:cNvGrpSpPr/>
          <p:nvPr>
            <p:custDataLst>
              <p:tags r:id="rId8"/>
            </p:custDataLst>
          </p:nvPr>
        </p:nvGrpSpPr>
        <p:grpSpPr>
          <a:xfrm>
            <a:off x="767715" y="1917065"/>
            <a:ext cx="3440430" cy="3170555"/>
            <a:chOff x="1209" y="3019"/>
            <a:chExt cx="5418" cy="4993"/>
          </a:xfrm>
        </p:grpSpPr>
        <p:grpSp>
          <p:nvGrpSpPr>
            <p:cNvPr id="19" name="组合 18"/>
            <p:cNvGrpSpPr/>
            <p:nvPr/>
          </p:nvGrpSpPr>
          <p:grpSpPr>
            <a:xfrm>
              <a:off x="1209" y="4319"/>
              <a:ext cx="5419" cy="2655"/>
              <a:chOff x="1248" y="7033"/>
              <a:chExt cx="8355" cy="2655"/>
            </a:xfrm>
          </p:grpSpPr>
          <p:sp>
            <p:nvSpPr>
              <p:cNvPr id="20" name="文本框 19"/>
              <p:cNvSpPr txBox="1"/>
              <p:nvPr>
                <p:custDataLst>
                  <p:tags r:id="rId9"/>
                </p:custDataLst>
              </p:nvPr>
            </p:nvSpPr>
            <p:spPr>
              <a:xfrm>
                <a:off x="2776" y="7033"/>
                <a:ext cx="5300" cy="783"/>
              </a:xfrm>
              <a:prstGeom prst="rect">
                <a:avLst/>
              </a:prstGeom>
              <a:noFill/>
            </p:spPr>
            <p:txBody>
              <a:bodyPr wrap="square" rtlCol="0">
                <a:spAutoFit/>
              </a:bodyPr>
              <a:lstStyle/>
              <a:p>
                <a:pPr algn="l" fontAlgn="auto">
                  <a:lnSpc>
                    <a:spcPct val="120000"/>
                  </a:lnSpc>
                </a:pPr>
                <a:r>
                  <a:rPr lang="zh-CN" altLang="en-US" sz="2200" b="1">
                    <a:solidFill>
                      <a:schemeClr val="bg1"/>
                    </a:solidFill>
                    <a:latin typeface="+mn-ea"/>
                    <a:cs typeface="微软雅黑" panose="020B0503020204020204" charset="-122"/>
                  </a:rPr>
                  <a:t>单击添加标题</a:t>
                </a:r>
                <a:endParaRPr lang="zh-CN" altLang="en-US" sz="2200" b="1">
                  <a:solidFill>
                    <a:schemeClr val="bg1"/>
                  </a:solidFill>
                  <a:latin typeface="+mn-ea"/>
                  <a:cs typeface="微软雅黑" panose="020B0503020204020204" charset="-122"/>
                </a:endParaRPr>
              </a:p>
            </p:txBody>
          </p:sp>
          <p:sp>
            <p:nvSpPr>
              <p:cNvPr id="21" name="文本框 20"/>
              <p:cNvSpPr txBox="1"/>
              <p:nvPr>
                <p:custDataLst>
                  <p:tags r:id="rId10"/>
                </p:custDataLst>
              </p:nvPr>
            </p:nvSpPr>
            <p:spPr>
              <a:xfrm>
                <a:off x="1248" y="7800"/>
                <a:ext cx="8355" cy="1888"/>
              </a:xfrm>
              <a:prstGeom prst="rect">
                <a:avLst/>
              </a:prstGeom>
              <a:noFill/>
            </p:spPr>
            <p:txBody>
              <a:bodyPr wrap="square" rtlCol="0">
                <a:spAutoFit/>
              </a:bodyPr>
              <a:lstStyle/>
              <a:p>
                <a:pPr algn="ctr" fontAlgn="auto">
                  <a:lnSpc>
                    <a:spcPct val="150000"/>
                  </a:lnSpc>
                </a:pPr>
                <a:r>
                  <a:rPr lang="zh-CN" altLang="en-US" sz="1200">
                    <a:solidFill>
                      <a:schemeClr val="bg1"/>
                    </a:solidFill>
                    <a:latin typeface="+mn-ea"/>
                    <a:cs typeface="微软雅黑" panose="020B0503020204020204" charset="-122"/>
                  </a:rPr>
                  <a:t>单击此处输入你的正文，文字是您思想的提炼，为了最终演示发布的良好效果，请尽量言简意赅的阐述观点，</a:t>
                </a:r>
                <a:r>
                  <a:rPr lang="zh-CN" altLang="en-US" sz="1200">
                    <a:solidFill>
                      <a:schemeClr val="bg1"/>
                    </a:solidFill>
                    <a:latin typeface="+mn-ea"/>
                    <a:cs typeface="微软雅黑" panose="020B0503020204020204" charset="-122"/>
                    <a:sym typeface="+mn-ea"/>
                  </a:rPr>
                  <a:t>单击此处输入你的正文，文字是您思想的提炼；</a:t>
                </a:r>
                <a:endParaRPr lang="zh-CN" altLang="en-US" sz="1200">
                  <a:solidFill>
                    <a:schemeClr val="bg1"/>
                  </a:solidFill>
                  <a:latin typeface="+mn-ea"/>
                  <a:cs typeface="微软雅黑" panose="020B0503020204020204" charset="-122"/>
                  <a:sym typeface="+mn-ea"/>
                </a:endParaRPr>
              </a:p>
            </p:txBody>
          </p:sp>
        </p:grpSp>
        <p:sp>
          <p:nvSpPr>
            <p:cNvPr id="16" name="圆角矩形 15"/>
            <p:cNvSpPr/>
            <p:nvPr>
              <p:custDataLst>
                <p:tags r:id="rId11"/>
              </p:custDataLst>
            </p:nvPr>
          </p:nvSpPr>
          <p:spPr>
            <a:xfrm>
              <a:off x="2117" y="7894"/>
              <a:ext cx="3628" cy="1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微软雅黑" panose="020B0503020204020204" charset="-122"/>
              </a:endParaRPr>
            </a:p>
          </p:txBody>
        </p:sp>
        <p:sp>
          <p:nvSpPr>
            <p:cNvPr id="17" name="文本框 16"/>
            <p:cNvSpPr txBox="1"/>
            <p:nvPr>
              <p:custDataLst>
                <p:tags r:id="rId12"/>
              </p:custDataLst>
            </p:nvPr>
          </p:nvSpPr>
          <p:spPr>
            <a:xfrm>
              <a:off x="2642" y="3019"/>
              <a:ext cx="2553" cy="1423"/>
            </a:xfrm>
            <a:prstGeom prst="rect">
              <a:avLst/>
            </a:prstGeom>
            <a:noFill/>
          </p:spPr>
          <p:txBody>
            <a:bodyPr wrap="square" rtlCol="0">
              <a:spAutoFit/>
            </a:bodyPr>
            <a:lstStyle/>
            <a:p>
              <a:pPr algn="ctr" fontAlgn="auto">
                <a:lnSpc>
                  <a:spcPct val="120000"/>
                </a:lnSpc>
              </a:pPr>
              <a:r>
                <a:rPr lang="en-US" altLang="zh-CN" sz="4400" b="1">
                  <a:solidFill>
                    <a:schemeClr val="bg1"/>
                  </a:solidFill>
                  <a:latin typeface="+mn-ea"/>
                  <a:cs typeface="微软雅黑" panose="020B0503020204020204" charset="-122"/>
                </a:rPr>
                <a:t>01</a:t>
              </a:r>
              <a:endParaRPr lang="en-US" altLang="zh-CN" sz="4400" b="1">
                <a:solidFill>
                  <a:schemeClr val="bg1"/>
                </a:solidFill>
                <a:latin typeface="+mn-ea"/>
                <a:cs typeface="微软雅黑" panose="020B0503020204020204" charset="-122"/>
              </a:endParaRPr>
            </a:p>
          </p:txBody>
        </p:sp>
      </p:grpSp>
      <p:grpSp>
        <p:nvGrpSpPr>
          <p:cNvPr id="18" name="组合 17"/>
          <p:cNvGrpSpPr/>
          <p:nvPr>
            <p:custDataLst>
              <p:tags r:id="rId13"/>
            </p:custDataLst>
          </p:nvPr>
        </p:nvGrpSpPr>
        <p:grpSpPr>
          <a:xfrm>
            <a:off x="7975600" y="1917065"/>
            <a:ext cx="3441065" cy="3171190"/>
            <a:chOff x="1209" y="3019"/>
            <a:chExt cx="5419" cy="4994"/>
          </a:xfrm>
        </p:grpSpPr>
        <p:grpSp>
          <p:nvGrpSpPr>
            <p:cNvPr id="22" name="组合 21"/>
            <p:cNvGrpSpPr/>
            <p:nvPr/>
          </p:nvGrpSpPr>
          <p:grpSpPr>
            <a:xfrm>
              <a:off x="1209" y="4319"/>
              <a:ext cx="5419" cy="2655"/>
              <a:chOff x="1248" y="7033"/>
              <a:chExt cx="8355" cy="2655"/>
            </a:xfrm>
          </p:grpSpPr>
          <p:sp>
            <p:nvSpPr>
              <p:cNvPr id="23" name="文本框 22"/>
              <p:cNvSpPr txBox="1"/>
              <p:nvPr>
                <p:custDataLst>
                  <p:tags r:id="rId14"/>
                </p:custDataLst>
              </p:nvPr>
            </p:nvSpPr>
            <p:spPr>
              <a:xfrm>
                <a:off x="2776" y="7033"/>
                <a:ext cx="5300" cy="783"/>
              </a:xfrm>
              <a:prstGeom prst="rect">
                <a:avLst/>
              </a:prstGeom>
              <a:noFill/>
            </p:spPr>
            <p:txBody>
              <a:bodyPr wrap="square" rtlCol="0">
                <a:spAutoFit/>
              </a:bodyPr>
              <a:lstStyle/>
              <a:p>
                <a:pPr algn="l" fontAlgn="auto">
                  <a:lnSpc>
                    <a:spcPct val="120000"/>
                  </a:lnSpc>
                </a:pPr>
                <a:r>
                  <a:rPr lang="zh-CN" altLang="en-US" sz="2200" b="1">
                    <a:solidFill>
                      <a:schemeClr val="bg1"/>
                    </a:solidFill>
                    <a:latin typeface="+mn-ea"/>
                    <a:cs typeface="微软雅黑" panose="020B0503020204020204" charset="-122"/>
                  </a:rPr>
                  <a:t>单击添加标题</a:t>
                </a:r>
                <a:endParaRPr lang="zh-CN" altLang="en-US" sz="2200" b="1">
                  <a:solidFill>
                    <a:schemeClr val="bg1"/>
                  </a:solidFill>
                  <a:latin typeface="+mn-ea"/>
                  <a:cs typeface="微软雅黑" panose="020B0503020204020204" charset="-122"/>
                </a:endParaRPr>
              </a:p>
            </p:txBody>
          </p:sp>
          <p:sp>
            <p:nvSpPr>
              <p:cNvPr id="24" name="文本框 23"/>
              <p:cNvSpPr txBox="1"/>
              <p:nvPr>
                <p:custDataLst>
                  <p:tags r:id="rId15"/>
                </p:custDataLst>
              </p:nvPr>
            </p:nvSpPr>
            <p:spPr>
              <a:xfrm>
                <a:off x="1248" y="7800"/>
                <a:ext cx="8355" cy="1888"/>
              </a:xfrm>
              <a:prstGeom prst="rect">
                <a:avLst/>
              </a:prstGeom>
              <a:noFill/>
            </p:spPr>
            <p:txBody>
              <a:bodyPr wrap="square" rtlCol="0">
                <a:spAutoFit/>
              </a:bodyPr>
              <a:lstStyle/>
              <a:p>
                <a:pPr algn="ctr" fontAlgn="auto">
                  <a:lnSpc>
                    <a:spcPct val="150000"/>
                  </a:lnSpc>
                </a:pPr>
                <a:r>
                  <a:rPr lang="zh-CN" altLang="en-US" sz="1200">
                    <a:solidFill>
                      <a:schemeClr val="bg1"/>
                    </a:solidFill>
                    <a:latin typeface="+mn-ea"/>
                    <a:cs typeface="微软雅黑" panose="020B0503020204020204" charset="-122"/>
                  </a:rPr>
                  <a:t>单击此处输入你的正文，文字是您思想的提炼，为了最终演示发布的良好效果，请尽量言简意赅的阐述观点，</a:t>
                </a:r>
                <a:r>
                  <a:rPr lang="zh-CN" altLang="en-US" sz="1200">
                    <a:solidFill>
                      <a:schemeClr val="bg1"/>
                    </a:solidFill>
                    <a:latin typeface="+mn-ea"/>
                    <a:cs typeface="微软雅黑" panose="020B0503020204020204" charset="-122"/>
                    <a:sym typeface="+mn-ea"/>
                  </a:rPr>
                  <a:t>单击此处输入你的正文，文字是您思想的提炼；</a:t>
                </a:r>
                <a:endParaRPr lang="zh-CN" altLang="en-US" sz="1200">
                  <a:solidFill>
                    <a:schemeClr val="bg1"/>
                  </a:solidFill>
                  <a:latin typeface="+mn-ea"/>
                  <a:cs typeface="微软雅黑" panose="020B0503020204020204" charset="-122"/>
                  <a:sym typeface="+mn-ea"/>
                </a:endParaRPr>
              </a:p>
            </p:txBody>
          </p:sp>
        </p:grpSp>
        <p:sp>
          <p:nvSpPr>
            <p:cNvPr id="25" name="圆角矩形 24"/>
            <p:cNvSpPr/>
            <p:nvPr>
              <p:custDataLst>
                <p:tags r:id="rId16"/>
              </p:custDataLst>
            </p:nvPr>
          </p:nvSpPr>
          <p:spPr>
            <a:xfrm>
              <a:off x="2117" y="7894"/>
              <a:ext cx="3628" cy="1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微软雅黑" panose="020B0503020204020204" charset="-122"/>
              </a:endParaRPr>
            </a:p>
          </p:txBody>
        </p:sp>
        <p:sp>
          <p:nvSpPr>
            <p:cNvPr id="26" name="文本框 25"/>
            <p:cNvSpPr txBox="1"/>
            <p:nvPr>
              <p:custDataLst>
                <p:tags r:id="rId17"/>
              </p:custDataLst>
            </p:nvPr>
          </p:nvSpPr>
          <p:spPr>
            <a:xfrm>
              <a:off x="2642" y="3019"/>
              <a:ext cx="2553" cy="1423"/>
            </a:xfrm>
            <a:prstGeom prst="rect">
              <a:avLst/>
            </a:prstGeom>
            <a:noFill/>
          </p:spPr>
          <p:txBody>
            <a:bodyPr wrap="square" rtlCol="0">
              <a:spAutoFit/>
            </a:bodyPr>
            <a:lstStyle/>
            <a:p>
              <a:pPr algn="ctr" fontAlgn="auto">
                <a:lnSpc>
                  <a:spcPct val="120000"/>
                </a:lnSpc>
              </a:pPr>
              <a:r>
                <a:rPr lang="en-US" altLang="zh-CN" sz="4400" b="1">
                  <a:solidFill>
                    <a:schemeClr val="bg1"/>
                  </a:solidFill>
                  <a:latin typeface="+mn-ea"/>
                  <a:cs typeface="微软雅黑" panose="020B0503020204020204" charset="-122"/>
                </a:rPr>
                <a:t>03</a:t>
              </a:r>
              <a:endParaRPr lang="en-US" altLang="zh-CN" sz="4400" b="1">
                <a:solidFill>
                  <a:schemeClr val="bg1"/>
                </a:solidFill>
                <a:latin typeface="+mn-ea"/>
                <a:cs typeface="微软雅黑" panose="020B0503020204020204" charset="-122"/>
              </a:endParaRPr>
            </a:p>
          </p:txBody>
        </p:sp>
      </p:grpSp>
      <p:grpSp>
        <p:nvGrpSpPr>
          <p:cNvPr id="27" name="组合 26"/>
          <p:cNvGrpSpPr/>
          <p:nvPr>
            <p:custDataLst>
              <p:tags r:id="rId18"/>
            </p:custDataLst>
          </p:nvPr>
        </p:nvGrpSpPr>
        <p:grpSpPr>
          <a:xfrm>
            <a:off x="4375785" y="1917065"/>
            <a:ext cx="3441065" cy="3171190"/>
            <a:chOff x="1209" y="3019"/>
            <a:chExt cx="5419" cy="4994"/>
          </a:xfrm>
        </p:grpSpPr>
        <p:grpSp>
          <p:nvGrpSpPr>
            <p:cNvPr id="28" name="组合 27"/>
            <p:cNvGrpSpPr/>
            <p:nvPr/>
          </p:nvGrpSpPr>
          <p:grpSpPr>
            <a:xfrm>
              <a:off x="1209" y="4319"/>
              <a:ext cx="5419" cy="2655"/>
              <a:chOff x="1248" y="7033"/>
              <a:chExt cx="8355" cy="2655"/>
            </a:xfrm>
          </p:grpSpPr>
          <p:sp>
            <p:nvSpPr>
              <p:cNvPr id="34" name="文本框 33"/>
              <p:cNvSpPr txBox="1"/>
              <p:nvPr>
                <p:custDataLst>
                  <p:tags r:id="rId19"/>
                </p:custDataLst>
              </p:nvPr>
            </p:nvSpPr>
            <p:spPr>
              <a:xfrm>
                <a:off x="2776" y="7033"/>
                <a:ext cx="5300" cy="783"/>
              </a:xfrm>
              <a:prstGeom prst="rect">
                <a:avLst/>
              </a:prstGeom>
              <a:noFill/>
            </p:spPr>
            <p:txBody>
              <a:bodyPr wrap="square" rtlCol="0">
                <a:spAutoFit/>
              </a:bodyPr>
              <a:lstStyle/>
              <a:p>
                <a:pPr algn="l" fontAlgn="auto">
                  <a:lnSpc>
                    <a:spcPct val="120000"/>
                  </a:lnSpc>
                </a:pPr>
                <a:r>
                  <a:rPr lang="zh-CN" altLang="en-US" sz="2200" b="1">
                    <a:solidFill>
                      <a:srgbClr val="FFFFFF"/>
                    </a:solidFill>
                    <a:latin typeface="+mn-ea"/>
                    <a:cs typeface="微软雅黑" panose="020B0503020204020204" charset="-122"/>
                  </a:rPr>
                  <a:t>单击添加标题</a:t>
                </a:r>
                <a:endParaRPr lang="zh-CN" altLang="en-US" sz="2200" b="1">
                  <a:solidFill>
                    <a:srgbClr val="FFFFFF"/>
                  </a:solidFill>
                  <a:latin typeface="+mn-ea"/>
                  <a:cs typeface="微软雅黑" panose="020B0503020204020204" charset="-122"/>
                </a:endParaRPr>
              </a:p>
            </p:txBody>
          </p:sp>
          <p:sp>
            <p:nvSpPr>
              <p:cNvPr id="35" name="文本框 34"/>
              <p:cNvSpPr txBox="1"/>
              <p:nvPr>
                <p:custDataLst>
                  <p:tags r:id="rId20"/>
                </p:custDataLst>
              </p:nvPr>
            </p:nvSpPr>
            <p:spPr>
              <a:xfrm>
                <a:off x="1248" y="7800"/>
                <a:ext cx="8355" cy="1888"/>
              </a:xfrm>
              <a:prstGeom prst="rect">
                <a:avLst/>
              </a:prstGeom>
              <a:noFill/>
            </p:spPr>
            <p:txBody>
              <a:bodyPr wrap="square" rtlCol="0">
                <a:spAutoFit/>
              </a:bodyPr>
              <a:lstStyle/>
              <a:p>
                <a:pPr algn="ctr" fontAlgn="auto">
                  <a:lnSpc>
                    <a:spcPct val="150000"/>
                  </a:lnSpc>
                </a:pPr>
                <a:r>
                  <a:rPr lang="zh-CN" altLang="en-US" sz="1200">
                    <a:solidFill>
                      <a:srgbClr val="FFFFFF"/>
                    </a:solidFill>
                    <a:latin typeface="+mn-ea"/>
                    <a:cs typeface="微软雅黑" panose="020B0503020204020204" charset="-122"/>
                  </a:rPr>
                  <a:t>单击此处输入你的正文，文字是您思想的提炼，为了最终演示发布的良好效果，请尽量言简意赅的阐述观点，</a:t>
                </a:r>
                <a:r>
                  <a:rPr lang="zh-CN" altLang="en-US" sz="1200">
                    <a:solidFill>
                      <a:srgbClr val="FFFFFF"/>
                    </a:solidFill>
                    <a:latin typeface="+mn-ea"/>
                    <a:cs typeface="微软雅黑" panose="020B0503020204020204" charset="-122"/>
                    <a:sym typeface="+mn-ea"/>
                  </a:rPr>
                  <a:t>单击此处输入你的正文，文字是您思想的提炼；</a:t>
                </a:r>
                <a:endParaRPr lang="zh-CN" altLang="en-US" sz="1200">
                  <a:solidFill>
                    <a:srgbClr val="FFFFFF"/>
                  </a:solidFill>
                  <a:latin typeface="+mn-ea"/>
                  <a:cs typeface="微软雅黑" panose="020B0503020204020204" charset="-122"/>
                  <a:sym typeface="+mn-ea"/>
                </a:endParaRPr>
              </a:p>
            </p:txBody>
          </p:sp>
        </p:grpSp>
        <p:sp>
          <p:nvSpPr>
            <p:cNvPr id="41" name="圆角矩形 40"/>
            <p:cNvSpPr/>
            <p:nvPr>
              <p:custDataLst>
                <p:tags r:id="rId21"/>
              </p:custDataLst>
            </p:nvPr>
          </p:nvSpPr>
          <p:spPr>
            <a:xfrm>
              <a:off x="2117" y="7894"/>
              <a:ext cx="3628" cy="119"/>
            </a:xfrm>
            <a:prstGeom prst="roundRect">
              <a:avLst/>
            </a:prstGeom>
            <a:solidFill>
              <a:srgbClr val="DEE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微软雅黑" panose="020B0503020204020204" charset="-122"/>
              </a:endParaRPr>
            </a:p>
          </p:txBody>
        </p:sp>
        <p:sp>
          <p:nvSpPr>
            <p:cNvPr id="43" name="文本框 42"/>
            <p:cNvSpPr txBox="1"/>
            <p:nvPr>
              <p:custDataLst>
                <p:tags r:id="rId22"/>
              </p:custDataLst>
            </p:nvPr>
          </p:nvSpPr>
          <p:spPr>
            <a:xfrm>
              <a:off x="2642" y="3019"/>
              <a:ext cx="2553" cy="1423"/>
            </a:xfrm>
            <a:prstGeom prst="rect">
              <a:avLst/>
            </a:prstGeom>
            <a:noFill/>
          </p:spPr>
          <p:txBody>
            <a:bodyPr wrap="square" rtlCol="0">
              <a:spAutoFit/>
            </a:bodyPr>
            <a:lstStyle/>
            <a:p>
              <a:pPr algn="ctr" fontAlgn="auto">
                <a:lnSpc>
                  <a:spcPct val="120000"/>
                </a:lnSpc>
              </a:pPr>
              <a:r>
                <a:rPr lang="en-US" altLang="zh-CN" sz="4400" b="1">
                  <a:solidFill>
                    <a:srgbClr val="FFFFFF"/>
                  </a:solidFill>
                  <a:latin typeface="+mn-ea"/>
                  <a:cs typeface="微软雅黑" panose="020B0503020204020204" charset="-122"/>
                </a:rPr>
                <a:t>02</a:t>
              </a:r>
              <a:endParaRPr lang="en-US" altLang="zh-CN" sz="4400" b="1">
                <a:solidFill>
                  <a:srgbClr val="FFFFFF"/>
                </a:solidFill>
                <a:latin typeface="+mn-ea"/>
                <a:cs typeface="微软雅黑" panose="020B0503020204020204" charset="-122"/>
              </a:endParaRPr>
            </a:p>
          </p:txBody>
        </p:sp>
      </p:grpSp>
      <p:pic>
        <p:nvPicPr>
          <p:cNvPr id="2" name="图片 1" descr="徽标, 公司名称&#10;&#10;描述已自动生成"/>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2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5"/>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6"/>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7"/>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8"/>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重点项目展示</a:t>
            </a:r>
            <a:endParaRPr lang="zh-CN" altLang="en-US" sz="2000">
              <a:solidFill>
                <a:srgbClr val="A1313D"/>
              </a:solidFill>
              <a:cs typeface="微软雅黑" panose="020B0503020204020204" charset="-122"/>
            </a:endParaRPr>
          </a:p>
        </p:txBody>
      </p:sp>
      <p:graphicFrame>
        <p:nvGraphicFramePr>
          <p:cNvPr id="3" name="图表 2"/>
          <p:cNvGraphicFramePr/>
          <p:nvPr>
            <p:custDataLst>
              <p:tags r:id="rId9"/>
            </p:custDataLst>
          </p:nvPr>
        </p:nvGraphicFramePr>
        <p:xfrm>
          <a:off x="505149" y="2018833"/>
          <a:ext cx="2755803" cy="183720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3"/>
          <p:cNvGraphicFramePr/>
          <p:nvPr>
            <p:custDataLst>
              <p:tags r:id="rId10"/>
            </p:custDataLst>
          </p:nvPr>
        </p:nvGraphicFramePr>
        <p:xfrm>
          <a:off x="6111465" y="2018833"/>
          <a:ext cx="2755803" cy="18372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custDataLst>
              <p:tags r:id="rId11"/>
            </p:custDataLst>
          </p:nvPr>
        </p:nvGraphicFramePr>
        <p:xfrm>
          <a:off x="3308307" y="2903918"/>
          <a:ext cx="2755803" cy="18372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5"/>
          <p:cNvGraphicFramePr/>
          <p:nvPr>
            <p:custDataLst>
              <p:tags r:id="rId12"/>
            </p:custDataLst>
          </p:nvPr>
        </p:nvGraphicFramePr>
        <p:xfrm>
          <a:off x="8914624" y="2903918"/>
          <a:ext cx="2755803" cy="1837202"/>
        </p:xfrm>
        <a:graphic>
          <a:graphicData uri="http://schemas.openxmlformats.org/drawingml/2006/chart">
            <c:chart xmlns:c="http://schemas.openxmlformats.org/drawingml/2006/chart" xmlns:r="http://schemas.openxmlformats.org/officeDocument/2006/relationships" r:id="rId4"/>
          </a:graphicData>
        </a:graphic>
      </p:graphicFrame>
      <p:sp>
        <p:nvSpPr>
          <p:cNvPr id="2" name="文本框 1"/>
          <p:cNvSpPr txBox="1"/>
          <p:nvPr>
            <p:custDataLst>
              <p:tags r:id="rId13"/>
            </p:custDataLst>
          </p:nvPr>
        </p:nvSpPr>
        <p:spPr>
          <a:xfrm>
            <a:off x="1400266" y="2654850"/>
            <a:ext cx="965568" cy="584775"/>
          </a:xfrm>
          <a:prstGeom prst="rect">
            <a:avLst/>
          </a:prstGeom>
          <a:noFill/>
        </p:spPr>
        <p:txBody>
          <a:bodyPr wrap="square" rtlCol="0">
            <a:spAutoFit/>
          </a:bodyPr>
          <a:lstStyle/>
          <a:p>
            <a:pPr algn="ctr"/>
            <a:r>
              <a:rPr lang="en-US" altLang="zh-CN" sz="3200" dirty="0">
                <a:solidFill>
                  <a:srgbClr val="A1313D"/>
                </a:solidFill>
                <a:latin typeface="微软雅黑" panose="020B0503020204020204" charset="-122"/>
                <a:cs typeface="+mn-ea"/>
                <a:sym typeface="+mn-lt"/>
              </a:rPr>
              <a:t>20%</a:t>
            </a:r>
            <a:endParaRPr lang="en-US" altLang="zh-CN" sz="3200" dirty="0">
              <a:solidFill>
                <a:srgbClr val="A1313D"/>
              </a:solidFill>
              <a:latin typeface="微软雅黑" panose="020B0503020204020204" charset="-122"/>
              <a:cs typeface="+mn-ea"/>
              <a:sym typeface="+mn-lt"/>
            </a:endParaRPr>
          </a:p>
        </p:txBody>
      </p:sp>
      <p:sp>
        <p:nvSpPr>
          <p:cNvPr id="10" name="文本框 9"/>
          <p:cNvSpPr txBox="1"/>
          <p:nvPr>
            <p:custDataLst>
              <p:tags r:id="rId14"/>
            </p:custDataLst>
          </p:nvPr>
        </p:nvSpPr>
        <p:spPr>
          <a:xfrm>
            <a:off x="4203424" y="3539935"/>
            <a:ext cx="965568" cy="584775"/>
          </a:xfrm>
          <a:prstGeom prst="rect">
            <a:avLst/>
          </a:prstGeom>
          <a:noFill/>
        </p:spPr>
        <p:txBody>
          <a:bodyPr wrap="square" rtlCol="0">
            <a:spAutoFit/>
          </a:bodyPr>
          <a:lstStyle/>
          <a:p>
            <a:pPr algn="ctr"/>
            <a:r>
              <a:rPr lang="en-US" altLang="zh-CN" sz="3200" dirty="0">
                <a:solidFill>
                  <a:srgbClr val="A1313D"/>
                </a:solidFill>
                <a:latin typeface="微软雅黑" panose="020B0503020204020204" charset="-122"/>
                <a:cs typeface="+mn-ea"/>
                <a:sym typeface="+mn-lt"/>
              </a:rPr>
              <a:t>40%</a:t>
            </a:r>
            <a:endParaRPr lang="en-US" altLang="zh-CN" sz="3200" dirty="0">
              <a:solidFill>
                <a:srgbClr val="A1313D"/>
              </a:solidFill>
              <a:latin typeface="微软雅黑" panose="020B0503020204020204" charset="-122"/>
              <a:cs typeface="+mn-ea"/>
              <a:sym typeface="+mn-lt"/>
            </a:endParaRPr>
          </a:p>
        </p:txBody>
      </p:sp>
      <p:sp>
        <p:nvSpPr>
          <p:cNvPr id="13" name="文本框 12"/>
          <p:cNvSpPr txBox="1"/>
          <p:nvPr>
            <p:custDataLst>
              <p:tags r:id="rId15"/>
            </p:custDataLst>
          </p:nvPr>
        </p:nvSpPr>
        <p:spPr>
          <a:xfrm>
            <a:off x="7006582" y="2654850"/>
            <a:ext cx="965568" cy="584775"/>
          </a:xfrm>
          <a:prstGeom prst="rect">
            <a:avLst/>
          </a:prstGeom>
          <a:noFill/>
        </p:spPr>
        <p:txBody>
          <a:bodyPr wrap="square" rtlCol="0">
            <a:spAutoFit/>
          </a:bodyPr>
          <a:lstStyle/>
          <a:p>
            <a:pPr algn="ctr"/>
            <a:r>
              <a:rPr lang="en-US" altLang="zh-CN" sz="3200" dirty="0">
                <a:solidFill>
                  <a:srgbClr val="A1313D"/>
                </a:solidFill>
                <a:latin typeface="微软雅黑" panose="020B0503020204020204" charset="-122"/>
                <a:cs typeface="+mn-ea"/>
                <a:sym typeface="+mn-lt"/>
              </a:rPr>
              <a:t>45%</a:t>
            </a:r>
            <a:endParaRPr lang="en-US" altLang="zh-CN" sz="3200" dirty="0">
              <a:solidFill>
                <a:srgbClr val="A1313D"/>
              </a:solidFill>
              <a:latin typeface="微软雅黑" panose="020B0503020204020204" charset="-122"/>
              <a:cs typeface="+mn-ea"/>
              <a:sym typeface="+mn-lt"/>
            </a:endParaRPr>
          </a:p>
        </p:txBody>
      </p:sp>
      <p:sp>
        <p:nvSpPr>
          <p:cNvPr id="14" name="文本框 13"/>
          <p:cNvSpPr txBox="1"/>
          <p:nvPr>
            <p:custDataLst>
              <p:tags r:id="rId16"/>
            </p:custDataLst>
          </p:nvPr>
        </p:nvSpPr>
        <p:spPr>
          <a:xfrm>
            <a:off x="9809741" y="3539935"/>
            <a:ext cx="965568" cy="584775"/>
          </a:xfrm>
          <a:prstGeom prst="rect">
            <a:avLst/>
          </a:prstGeom>
          <a:noFill/>
        </p:spPr>
        <p:txBody>
          <a:bodyPr wrap="square" rtlCol="0">
            <a:spAutoFit/>
          </a:bodyPr>
          <a:lstStyle/>
          <a:p>
            <a:pPr algn="ctr"/>
            <a:r>
              <a:rPr lang="en-US" altLang="zh-CN" sz="3200" dirty="0">
                <a:solidFill>
                  <a:srgbClr val="A1313D"/>
                </a:solidFill>
                <a:latin typeface="微软雅黑" panose="020B0503020204020204" charset="-122"/>
                <a:cs typeface="+mn-ea"/>
                <a:sym typeface="+mn-lt"/>
              </a:rPr>
              <a:t>80%</a:t>
            </a:r>
            <a:endParaRPr lang="en-US" altLang="zh-CN" sz="3200" dirty="0">
              <a:solidFill>
                <a:srgbClr val="A1313D"/>
              </a:solidFill>
              <a:latin typeface="微软雅黑" panose="020B0503020204020204" charset="-122"/>
              <a:cs typeface="+mn-ea"/>
              <a:sym typeface="+mn-lt"/>
            </a:endParaRPr>
          </a:p>
        </p:txBody>
      </p:sp>
      <p:sp>
        <p:nvSpPr>
          <p:cNvPr id="17" name="文本框 16"/>
          <p:cNvSpPr txBox="1"/>
          <p:nvPr>
            <p:custDataLst>
              <p:tags r:id="rId17"/>
            </p:custDataLst>
          </p:nvPr>
        </p:nvSpPr>
        <p:spPr>
          <a:xfrm>
            <a:off x="725805" y="3954145"/>
            <a:ext cx="2392680" cy="460375"/>
          </a:xfrm>
          <a:prstGeom prst="rect">
            <a:avLst/>
          </a:prstGeom>
          <a:noFill/>
        </p:spPr>
        <p:txBody>
          <a:bodyPr wrap="square">
            <a:spAutoFit/>
          </a:bodyPr>
          <a:lstStyle/>
          <a:p>
            <a:pPr lvl="0" algn="ctr">
              <a:buClrTx/>
              <a:buSzTx/>
              <a:buFontTx/>
            </a:pPr>
            <a:r>
              <a:rPr lang="zh-CN" altLang="en-US" sz="2400" b="1" dirty="0">
                <a:solidFill>
                  <a:srgbClr val="A1313D"/>
                </a:solidFill>
                <a:latin typeface="+mj-ea"/>
                <a:ea typeface="+mj-ea"/>
                <a:cs typeface="微软雅黑" panose="020B0503020204020204" charset="-122"/>
                <a:sym typeface="+mn-ea"/>
              </a:rPr>
              <a:t>输入标题</a:t>
            </a:r>
            <a:endParaRPr lang="zh-CN" altLang="en-US" sz="2400" b="1" dirty="0">
              <a:solidFill>
                <a:srgbClr val="A1313D"/>
              </a:solidFill>
              <a:latin typeface="+mj-ea"/>
              <a:ea typeface="+mj-ea"/>
              <a:cs typeface="微软雅黑" panose="020B0503020204020204" charset="-122"/>
              <a:sym typeface="+mn-ea"/>
            </a:endParaRPr>
          </a:p>
        </p:txBody>
      </p:sp>
      <p:sp>
        <p:nvSpPr>
          <p:cNvPr id="28" name="文本框 27"/>
          <p:cNvSpPr txBox="1"/>
          <p:nvPr>
            <p:custDataLst>
              <p:tags r:id="rId18"/>
            </p:custDataLst>
          </p:nvPr>
        </p:nvSpPr>
        <p:spPr>
          <a:xfrm>
            <a:off x="404495" y="4414520"/>
            <a:ext cx="3035300" cy="1383665"/>
          </a:xfrm>
          <a:prstGeom prst="rect">
            <a:avLst/>
          </a:prstGeom>
          <a:noFill/>
        </p:spPr>
        <p:txBody>
          <a:bodyPr wrap="square" lIns="0" rIns="0" rtlCol="0">
            <a:spAutoFit/>
          </a:bodyPr>
          <a:lstStyle/>
          <a:p>
            <a:pPr>
              <a:lnSpc>
                <a:spcPct val="150000"/>
              </a:lnSpc>
            </a:pPr>
            <a:r>
              <a:rPr lang="zh-CN" altLang="en-US" sz="1400" dirty="0">
                <a:solidFill>
                  <a:schemeClr val="tx1">
                    <a:lumMod val="75000"/>
                    <a:lumOff val="25000"/>
                  </a:schemeClr>
                </a:solidFill>
                <a:cs typeface="微软雅黑" panose="020B0503020204020204" charset="-122"/>
              </a:rPr>
              <a:t>点击此处输入文字描述内容，文字描述内容可以是与此小标题或者与此图形所相关的内容说明介绍、数据统计分析、事件过程分析、归纳总结概述等。</a:t>
            </a:r>
            <a:endParaRPr lang="en-US" altLang="zh-CN" sz="1400" dirty="0">
              <a:solidFill>
                <a:schemeClr val="tx1">
                  <a:lumMod val="75000"/>
                  <a:lumOff val="25000"/>
                </a:schemeClr>
              </a:solidFill>
              <a:cs typeface="微软雅黑" panose="020B0503020204020204" charset="-122"/>
            </a:endParaRPr>
          </a:p>
        </p:txBody>
      </p:sp>
      <p:sp>
        <p:nvSpPr>
          <p:cNvPr id="27" name="文本框 26"/>
          <p:cNvSpPr txBox="1"/>
          <p:nvPr>
            <p:custDataLst>
              <p:tags r:id="rId19"/>
            </p:custDataLst>
          </p:nvPr>
        </p:nvSpPr>
        <p:spPr>
          <a:xfrm>
            <a:off x="3566795" y="1022985"/>
            <a:ext cx="2392680" cy="460375"/>
          </a:xfrm>
          <a:prstGeom prst="rect">
            <a:avLst/>
          </a:prstGeom>
          <a:noFill/>
        </p:spPr>
        <p:txBody>
          <a:bodyPr wrap="square">
            <a:spAutoFit/>
          </a:bodyPr>
          <a:lstStyle/>
          <a:p>
            <a:pPr lvl="0" algn="ctr">
              <a:buClrTx/>
              <a:buSzTx/>
              <a:buFontTx/>
            </a:pPr>
            <a:r>
              <a:rPr lang="zh-CN" altLang="en-US" sz="2400" b="1" dirty="0">
                <a:solidFill>
                  <a:srgbClr val="A1313D"/>
                </a:solidFill>
                <a:latin typeface="+mj-ea"/>
                <a:ea typeface="+mj-ea"/>
                <a:cs typeface="微软雅黑" panose="020B0503020204020204" charset="-122"/>
                <a:sym typeface="+mn-ea"/>
              </a:rPr>
              <a:t>输入标题</a:t>
            </a:r>
            <a:endParaRPr lang="zh-CN" altLang="en-US" sz="2400" b="1" dirty="0">
              <a:solidFill>
                <a:srgbClr val="A1313D"/>
              </a:solidFill>
              <a:latin typeface="+mj-ea"/>
              <a:ea typeface="+mj-ea"/>
              <a:cs typeface="微软雅黑" panose="020B0503020204020204" charset="-122"/>
              <a:sym typeface="+mn-ea"/>
            </a:endParaRPr>
          </a:p>
        </p:txBody>
      </p:sp>
      <p:sp>
        <p:nvSpPr>
          <p:cNvPr id="29" name="文本框 28"/>
          <p:cNvSpPr txBox="1"/>
          <p:nvPr>
            <p:custDataLst>
              <p:tags r:id="rId20"/>
            </p:custDataLst>
          </p:nvPr>
        </p:nvSpPr>
        <p:spPr>
          <a:xfrm>
            <a:off x="3245485" y="1483360"/>
            <a:ext cx="3035300" cy="1383665"/>
          </a:xfrm>
          <a:prstGeom prst="rect">
            <a:avLst/>
          </a:prstGeom>
          <a:noFill/>
        </p:spPr>
        <p:txBody>
          <a:bodyPr wrap="square" lIns="0" rIns="0" rtlCol="0">
            <a:spAutoFit/>
          </a:bodyPr>
          <a:lstStyle/>
          <a:p>
            <a:pPr>
              <a:lnSpc>
                <a:spcPct val="150000"/>
              </a:lnSpc>
            </a:pPr>
            <a:r>
              <a:rPr lang="zh-CN" altLang="en-US" sz="1400" dirty="0">
                <a:solidFill>
                  <a:schemeClr val="tx1">
                    <a:lumMod val="75000"/>
                    <a:lumOff val="25000"/>
                  </a:schemeClr>
                </a:solidFill>
                <a:cs typeface="微软雅黑" panose="020B0503020204020204" charset="-122"/>
              </a:rPr>
              <a:t>点击此处输入文字描述内容，文字描述内容可以是与此小标题或者与此图形所相关的内容说明介绍、数据统计分析、事件过程分析、归纳总结概述等。</a:t>
            </a:r>
            <a:endParaRPr lang="en-US" altLang="zh-CN" sz="1400" dirty="0">
              <a:solidFill>
                <a:schemeClr val="tx1">
                  <a:lumMod val="75000"/>
                  <a:lumOff val="25000"/>
                </a:schemeClr>
              </a:solidFill>
              <a:cs typeface="微软雅黑" panose="020B0503020204020204" charset="-122"/>
            </a:endParaRPr>
          </a:p>
        </p:txBody>
      </p:sp>
      <p:sp>
        <p:nvSpPr>
          <p:cNvPr id="30" name="文本框 29"/>
          <p:cNvSpPr txBox="1"/>
          <p:nvPr>
            <p:custDataLst>
              <p:tags r:id="rId21"/>
            </p:custDataLst>
          </p:nvPr>
        </p:nvSpPr>
        <p:spPr>
          <a:xfrm>
            <a:off x="6293485" y="3954145"/>
            <a:ext cx="2392680" cy="460375"/>
          </a:xfrm>
          <a:prstGeom prst="rect">
            <a:avLst/>
          </a:prstGeom>
          <a:noFill/>
        </p:spPr>
        <p:txBody>
          <a:bodyPr wrap="square">
            <a:spAutoFit/>
          </a:bodyPr>
          <a:lstStyle/>
          <a:p>
            <a:pPr lvl="0" algn="ctr">
              <a:buClrTx/>
              <a:buSzTx/>
              <a:buFontTx/>
            </a:pPr>
            <a:r>
              <a:rPr lang="zh-CN" altLang="en-US" sz="2400" b="1" dirty="0">
                <a:solidFill>
                  <a:srgbClr val="A1313D"/>
                </a:solidFill>
                <a:latin typeface="+mj-ea"/>
                <a:ea typeface="+mj-ea"/>
                <a:cs typeface="微软雅黑" panose="020B0503020204020204" charset="-122"/>
                <a:sym typeface="+mn-ea"/>
              </a:rPr>
              <a:t>输入标题</a:t>
            </a:r>
            <a:endParaRPr lang="zh-CN" altLang="en-US" sz="2400" b="1" dirty="0">
              <a:solidFill>
                <a:srgbClr val="A1313D"/>
              </a:solidFill>
              <a:latin typeface="+mj-ea"/>
              <a:ea typeface="+mj-ea"/>
              <a:cs typeface="微软雅黑" panose="020B0503020204020204" charset="-122"/>
              <a:sym typeface="+mn-ea"/>
            </a:endParaRPr>
          </a:p>
        </p:txBody>
      </p:sp>
      <p:sp>
        <p:nvSpPr>
          <p:cNvPr id="31" name="文本框 30"/>
          <p:cNvSpPr txBox="1"/>
          <p:nvPr>
            <p:custDataLst>
              <p:tags r:id="rId22"/>
            </p:custDataLst>
          </p:nvPr>
        </p:nvSpPr>
        <p:spPr>
          <a:xfrm>
            <a:off x="5972175" y="4414520"/>
            <a:ext cx="3035300" cy="1383665"/>
          </a:xfrm>
          <a:prstGeom prst="rect">
            <a:avLst/>
          </a:prstGeom>
          <a:noFill/>
        </p:spPr>
        <p:txBody>
          <a:bodyPr wrap="square" lIns="0" rIns="0" rtlCol="0">
            <a:spAutoFit/>
          </a:bodyPr>
          <a:lstStyle/>
          <a:p>
            <a:pPr>
              <a:lnSpc>
                <a:spcPct val="150000"/>
              </a:lnSpc>
            </a:pPr>
            <a:r>
              <a:rPr lang="zh-CN" altLang="en-US" sz="1400" dirty="0">
                <a:solidFill>
                  <a:schemeClr val="tx1">
                    <a:lumMod val="75000"/>
                    <a:lumOff val="25000"/>
                  </a:schemeClr>
                </a:solidFill>
                <a:cs typeface="微软雅黑" panose="020B0503020204020204" charset="-122"/>
              </a:rPr>
              <a:t>点击此处输入文字描述内容，文字描述内容可以是与此小标题或者与此图形所相关的内容说明介绍、数据统计分析、事件过程分析、归纳总结概述等。</a:t>
            </a:r>
            <a:endParaRPr lang="en-US" altLang="zh-CN" sz="1400" dirty="0">
              <a:solidFill>
                <a:schemeClr val="tx1">
                  <a:lumMod val="75000"/>
                  <a:lumOff val="25000"/>
                </a:schemeClr>
              </a:solidFill>
              <a:cs typeface="微软雅黑" panose="020B0503020204020204" charset="-122"/>
            </a:endParaRPr>
          </a:p>
        </p:txBody>
      </p:sp>
      <p:sp>
        <p:nvSpPr>
          <p:cNvPr id="32" name="文本框 31"/>
          <p:cNvSpPr txBox="1"/>
          <p:nvPr>
            <p:custDataLst>
              <p:tags r:id="rId23"/>
            </p:custDataLst>
          </p:nvPr>
        </p:nvSpPr>
        <p:spPr>
          <a:xfrm>
            <a:off x="9095740" y="1022985"/>
            <a:ext cx="2392680" cy="460375"/>
          </a:xfrm>
          <a:prstGeom prst="rect">
            <a:avLst/>
          </a:prstGeom>
          <a:noFill/>
        </p:spPr>
        <p:txBody>
          <a:bodyPr wrap="square">
            <a:spAutoFit/>
          </a:bodyPr>
          <a:lstStyle/>
          <a:p>
            <a:pPr lvl="0" algn="ctr">
              <a:buClrTx/>
              <a:buSzTx/>
              <a:buFontTx/>
            </a:pPr>
            <a:r>
              <a:rPr lang="zh-CN" altLang="en-US" sz="2400" b="1" dirty="0">
                <a:solidFill>
                  <a:srgbClr val="A1313D"/>
                </a:solidFill>
                <a:latin typeface="+mj-ea"/>
                <a:ea typeface="+mj-ea"/>
                <a:cs typeface="微软雅黑" panose="020B0503020204020204" charset="-122"/>
                <a:sym typeface="+mn-ea"/>
              </a:rPr>
              <a:t>输入标题</a:t>
            </a:r>
            <a:endParaRPr lang="zh-CN" altLang="en-US" sz="2400" b="1" dirty="0">
              <a:solidFill>
                <a:srgbClr val="A1313D"/>
              </a:solidFill>
              <a:latin typeface="+mj-ea"/>
              <a:ea typeface="+mj-ea"/>
              <a:cs typeface="微软雅黑" panose="020B0503020204020204" charset="-122"/>
              <a:sym typeface="+mn-ea"/>
            </a:endParaRPr>
          </a:p>
        </p:txBody>
      </p:sp>
      <p:sp>
        <p:nvSpPr>
          <p:cNvPr id="33" name="文本框 32"/>
          <p:cNvSpPr txBox="1"/>
          <p:nvPr>
            <p:custDataLst>
              <p:tags r:id="rId24"/>
            </p:custDataLst>
          </p:nvPr>
        </p:nvSpPr>
        <p:spPr>
          <a:xfrm>
            <a:off x="8774430" y="1483360"/>
            <a:ext cx="3035300" cy="1383665"/>
          </a:xfrm>
          <a:prstGeom prst="rect">
            <a:avLst/>
          </a:prstGeom>
          <a:noFill/>
        </p:spPr>
        <p:txBody>
          <a:bodyPr wrap="square" lIns="0" rIns="0" rtlCol="0">
            <a:spAutoFit/>
          </a:bodyPr>
          <a:lstStyle/>
          <a:p>
            <a:pPr>
              <a:lnSpc>
                <a:spcPct val="150000"/>
              </a:lnSpc>
            </a:pPr>
            <a:r>
              <a:rPr lang="zh-CN" altLang="en-US" sz="1400" dirty="0">
                <a:solidFill>
                  <a:schemeClr val="tx1">
                    <a:lumMod val="75000"/>
                    <a:lumOff val="25000"/>
                  </a:schemeClr>
                </a:solidFill>
                <a:cs typeface="微软雅黑" panose="020B0503020204020204" charset="-122"/>
              </a:rPr>
              <a:t>点击此处输入文字描述内容，文字描述内容可以是与此小标题或者与此图形所相关的内容说明介绍、数据统计分析、事件过程分析、归纳总结概述等。</a:t>
            </a:r>
            <a:endParaRPr lang="en-US" altLang="zh-CN" sz="1400" dirty="0">
              <a:solidFill>
                <a:schemeClr val="tx1">
                  <a:lumMod val="75000"/>
                  <a:lumOff val="25000"/>
                </a:schemeClr>
              </a:solidFill>
              <a:cs typeface="微软雅黑" panose="020B0503020204020204" charset="-122"/>
            </a:endParaRPr>
          </a:p>
        </p:txBody>
      </p:sp>
      <p:pic>
        <p:nvPicPr>
          <p:cNvPr id="15" name="图片 14" descr="徽标, 公司名称&#10;&#10;描述已自动生成"/>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26"/>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custDataLst>
              <p:tags r:id="rId1"/>
            </p:custDataLst>
          </p:nvPr>
        </p:nvSpPr>
        <p:spPr>
          <a:xfrm>
            <a:off x="0" y="0"/>
            <a:ext cx="12192000"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0" name="组合 9"/>
          <p:cNvGrpSpPr/>
          <p:nvPr/>
        </p:nvGrpSpPr>
        <p:grpSpPr>
          <a:xfrm>
            <a:off x="454025" y="2001520"/>
            <a:ext cx="3441731" cy="3409950"/>
            <a:chOff x="1978" y="2069"/>
            <a:chExt cx="5051" cy="4380"/>
          </a:xfrm>
        </p:grpSpPr>
        <p:sp>
          <p:nvSpPr>
            <p:cNvPr id="19" name="文本框 18"/>
            <p:cNvSpPr txBox="1"/>
            <p:nvPr>
              <p:custDataLst>
                <p:tags r:id="rId2"/>
              </p:custDataLst>
            </p:nvPr>
          </p:nvSpPr>
          <p:spPr>
            <a:xfrm>
              <a:off x="1978" y="2069"/>
              <a:ext cx="2694"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rPr>
                <a:t>0</a:t>
              </a:r>
              <a:endPar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endParaRPr>
            </a:p>
          </p:txBody>
        </p:sp>
        <p:sp>
          <p:nvSpPr>
            <p:cNvPr id="9" name="文本框 8"/>
            <p:cNvSpPr txBox="1"/>
            <p:nvPr>
              <p:custDataLst>
                <p:tags r:id="rId3"/>
              </p:custDataLst>
            </p:nvPr>
          </p:nvSpPr>
          <p:spPr>
            <a:xfrm>
              <a:off x="3650" y="2069"/>
              <a:ext cx="3379"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rPr>
                <a:t>4</a:t>
              </a:r>
              <a:endPar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endParaRPr>
            </a:p>
          </p:txBody>
        </p:sp>
      </p:grpSp>
      <p:sp>
        <p:nvSpPr>
          <p:cNvPr id="15" name="文本框 14"/>
          <p:cNvSpPr txBox="1"/>
          <p:nvPr>
            <p:custDataLst>
              <p:tags r:id="rId4"/>
            </p:custDataLst>
          </p:nvPr>
        </p:nvSpPr>
        <p:spPr>
          <a:xfrm>
            <a:off x="376555" y="5121275"/>
            <a:ext cx="3207385" cy="706755"/>
          </a:xfrm>
          <a:prstGeom prst="rect">
            <a:avLst/>
          </a:prstGeom>
          <a:noFill/>
        </p:spPr>
        <p:txBody>
          <a:bodyPr wrap="square" rtlCol="0">
            <a:spAutoFit/>
          </a:bodyPr>
          <a:lstStyle/>
          <a:p>
            <a:r>
              <a:rPr lang="en-US" altLang="zh-CN" sz="4000" b="1">
                <a:solidFill>
                  <a:schemeClr val="bg1"/>
                </a:solidFill>
                <a:cs typeface="微软雅黑" panose="020B0503020204020204" charset="-122"/>
              </a:rPr>
              <a:t>PART FOUR</a:t>
            </a:r>
            <a:endParaRPr lang="en-US" altLang="zh-CN" sz="4000" b="1">
              <a:solidFill>
                <a:schemeClr val="bg1"/>
              </a:solidFill>
              <a:cs typeface="微软雅黑" panose="020B0503020204020204" charset="-122"/>
            </a:endParaRPr>
          </a:p>
        </p:txBody>
      </p:sp>
      <p:sp>
        <p:nvSpPr>
          <p:cNvPr id="17" name="矩形: 对角圆角 2"/>
          <p:cNvSpPr/>
          <p:nvPr>
            <p:custDataLst>
              <p:tags r:id="rId5"/>
            </p:custDataLst>
          </p:nvPr>
        </p:nvSpPr>
        <p:spPr>
          <a:xfrm>
            <a:off x="3514145" y="1313813"/>
            <a:ext cx="8255050" cy="37165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文本框 17"/>
          <p:cNvSpPr txBox="1"/>
          <p:nvPr>
            <p:custDataLst>
              <p:tags r:id="rId6"/>
            </p:custDataLst>
          </p:nvPr>
        </p:nvSpPr>
        <p:spPr>
          <a:xfrm>
            <a:off x="4267535" y="1629598"/>
            <a:ext cx="6437671" cy="1322070"/>
          </a:xfrm>
          <a:prstGeom prst="rect">
            <a:avLst/>
          </a:prstGeom>
          <a:noFill/>
        </p:spPr>
        <p:txBody>
          <a:bodyPr wrap="square" rtlCol="0">
            <a:spAutoFit/>
          </a:bodyPr>
          <a:lstStyle/>
          <a:p>
            <a:r>
              <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rPr>
              <a:t>PART FOUR</a:t>
            </a:r>
            <a:endPar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4350385" y="2952750"/>
            <a:ext cx="4064000" cy="706755"/>
          </a:xfrm>
          <a:prstGeom prst="rect">
            <a:avLst/>
          </a:prstGeom>
          <a:noFill/>
        </p:spPr>
        <p:txBody>
          <a:bodyPr wrap="square" rtlCol="0">
            <a:spAutoFit/>
          </a:bodyPr>
          <a:lstStyle/>
          <a:p>
            <a:r>
              <a:rPr lang="zh-CN" altLang="en-US" sz="4000" b="1">
                <a:solidFill>
                  <a:srgbClr val="B9656E"/>
                </a:solidFill>
                <a:cs typeface="微软雅黑" panose="020B0503020204020204" charset="-122"/>
              </a:rPr>
              <a:t>工作不足之处</a:t>
            </a:r>
            <a:endParaRPr lang="zh-CN" altLang="en-US" sz="4000" b="1">
              <a:solidFill>
                <a:srgbClr val="B9656E"/>
              </a:solidFill>
              <a:cs typeface="微软雅黑" panose="020B0503020204020204" charset="-122"/>
            </a:endParaRPr>
          </a:p>
        </p:txBody>
      </p:sp>
      <p:sp>
        <p:nvSpPr>
          <p:cNvPr id="21" name="文本框 20"/>
          <p:cNvSpPr txBox="1"/>
          <p:nvPr>
            <p:custDataLst>
              <p:tags r:id="rId7"/>
            </p:custDataLst>
          </p:nvPr>
        </p:nvSpPr>
        <p:spPr>
          <a:xfrm>
            <a:off x="4268123" y="3659810"/>
            <a:ext cx="6134100" cy="88113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B9656E"/>
                </a:solidFill>
                <a:effectLst/>
                <a:uLnTx/>
                <a:uFillTx/>
                <a:latin typeface="微软雅黑" panose="020B0503020204020204" charset="-122"/>
                <a:ea typeface="微软雅黑" panose="020B0503020204020204" charset="-122"/>
                <a:cs typeface="微软雅黑" panose="020B0503020204020204" charset="-122"/>
              </a:rPr>
              <a:t>Lorem ipsum dolor sit amet, conse ctetuer adipi scing elit. Maecenas porttitor congue massa. </a:t>
            </a:r>
            <a:endParaRPr kumimoji="0" lang="en-US" altLang="zh-CN" sz="1800" b="0" i="0" u="none" strike="noStrike" kern="1200" cap="none" spc="0" normalizeH="0" baseline="0" noProof="0" dirty="0">
              <a:ln>
                <a:noFill/>
              </a:ln>
              <a:solidFill>
                <a:srgbClr val="B9656E"/>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4" name="图片 3" descr="徽标&#10;&#10;中度可信度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372" y="136564"/>
            <a:ext cx="1001521" cy="777836"/>
          </a:xfrm>
          <a:prstGeom prst="rect">
            <a:avLst/>
          </a:prstGeom>
        </p:spPr>
      </p:pic>
    </p:spTree>
    <p:custDataLst>
      <p:tags r:id="rId9"/>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工作不足之处</a:t>
            </a:r>
            <a:endParaRPr lang="zh-CN" altLang="en-US" sz="2000">
              <a:solidFill>
                <a:srgbClr val="A1313D"/>
              </a:solidFill>
              <a:cs typeface="微软雅黑" panose="020B0503020204020204" charset="-122"/>
            </a:endParaRPr>
          </a:p>
        </p:txBody>
      </p:sp>
      <p:pic>
        <p:nvPicPr>
          <p:cNvPr id="3" name="图形 2"/>
          <p:cNvPicPr>
            <a:picLocks noChangeAspect="1"/>
          </p:cNvPicPr>
          <p:nvPr>
            <p:custDataLst>
              <p:tags r:id="rId5"/>
            </p:custDataLst>
          </p:nvPr>
        </p:nvPicPr>
        <p:blipFill>
          <a:blip r:embed="rId6">
            <a:extLst>
              <a:ext uri="{96DAC541-7B7A-43D3-8B79-37D633B846F1}">
                <asvg:svgBlip xmlns:asvg="http://schemas.microsoft.com/office/drawing/2016/SVG/main" r:embed="rId7"/>
              </a:ext>
            </a:extLst>
          </a:blip>
          <a:srcRect t="18148" r="30676" b="18148"/>
          <a:stretch>
            <a:fillRect/>
          </a:stretch>
        </p:blipFill>
        <p:spPr>
          <a:xfrm>
            <a:off x="1129561" y="2363192"/>
            <a:ext cx="1918441" cy="2131616"/>
          </a:xfrm>
          <a:custGeom>
            <a:avLst/>
            <a:gdLst>
              <a:gd name="connsiteX0" fmla="*/ 1747492 w 3931892"/>
              <a:gd name="connsiteY0" fmla="*/ 0 h 4368800"/>
              <a:gd name="connsiteX1" fmla="*/ 3931892 w 3931892"/>
              <a:gd name="connsiteY1" fmla="*/ 2184400 h 4368800"/>
              <a:gd name="connsiteX2" fmla="*/ 1747492 w 3931892"/>
              <a:gd name="connsiteY2" fmla="*/ 4368800 h 4368800"/>
              <a:gd name="connsiteX3" fmla="*/ 61903 w 3931892"/>
              <a:gd name="connsiteY3" fmla="*/ 3573881 h 4368800"/>
              <a:gd name="connsiteX4" fmla="*/ 0 w 3931892"/>
              <a:gd name="connsiteY4" fmla="*/ 3491100 h 4368800"/>
              <a:gd name="connsiteX5" fmla="*/ 0 w 3931892"/>
              <a:gd name="connsiteY5" fmla="*/ 877700 h 4368800"/>
              <a:gd name="connsiteX6" fmla="*/ 61903 w 3931892"/>
              <a:gd name="connsiteY6" fmla="*/ 794919 h 4368800"/>
              <a:gd name="connsiteX7" fmla="*/ 1747492 w 3931892"/>
              <a:gd name="connsiteY7" fmla="*/ 0 h 436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31892" h="4368800">
                <a:moveTo>
                  <a:pt x="1747492" y="0"/>
                </a:moveTo>
                <a:cubicBezTo>
                  <a:pt x="2953903" y="0"/>
                  <a:pt x="3931892" y="977989"/>
                  <a:pt x="3931892" y="2184400"/>
                </a:cubicBezTo>
                <a:cubicBezTo>
                  <a:pt x="3931892" y="3390811"/>
                  <a:pt x="2953903" y="4368800"/>
                  <a:pt x="1747492" y="4368800"/>
                </a:cubicBezTo>
                <a:cubicBezTo>
                  <a:pt x="1068886" y="4368800"/>
                  <a:pt x="462554" y="4059358"/>
                  <a:pt x="61903" y="3573881"/>
                </a:cubicBezTo>
                <a:lnTo>
                  <a:pt x="0" y="3491100"/>
                </a:lnTo>
                <a:lnTo>
                  <a:pt x="0" y="877700"/>
                </a:lnTo>
                <a:lnTo>
                  <a:pt x="61903" y="794919"/>
                </a:lnTo>
                <a:cubicBezTo>
                  <a:pt x="462554" y="309442"/>
                  <a:pt x="1068886" y="0"/>
                  <a:pt x="1747492" y="0"/>
                </a:cubicBezTo>
                <a:close/>
              </a:path>
            </a:pathLst>
          </a:custGeom>
        </p:spPr>
      </p:pic>
      <p:pic>
        <p:nvPicPr>
          <p:cNvPr id="4" name="图形 3"/>
          <p:cNvPicPr>
            <a:picLocks noChangeAspect="1"/>
          </p:cNvPicPr>
          <p:nvPr>
            <p:custDataLst>
              <p:tags r:id="rId8"/>
            </p:custDataLst>
          </p:nvPr>
        </p:nvPicPr>
        <p:blipFill>
          <a:blip r:embed="rId6">
            <a:extLst>
              <a:ext uri="{96DAC541-7B7A-43D3-8B79-37D633B846F1}">
                <asvg:svgBlip xmlns:asvg="http://schemas.microsoft.com/office/drawing/2016/SVG/main" r:embed="rId7"/>
              </a:ext>
            </a:extLst>
          </a:blip>
          <a:srcRect l="67788" t="27398" b="26646"/>
          <a:stretch>
            <a:fillRect/>
          </a:stretch>
        </p:blipFill>
        <p:spPr>
          <a:xfrm>
            <a:off x="3181303" y="2527662"/>
            <a:ext cx="1062359" cy="1832643"/>
          </a:xfrm>
          <a:custGeom>
            <a:avLst/>
            <a:gdLst>
              <a:gd name="connsiteX0" fmla="*/ 1826988 w 1826988"/>
              <a:gd name="connsiteY0" fmla="*/ 0 h 3151680"/>
              <a:gd name="connsiteX1" fmla="*/ 1826988 w 1826988"/>
              <a:gd name="connsiteY1" fmla="*/ 3151680 h 3151680"/>
              <a:gd name="connsiteX2" fmla="*/ 0 w 1826988"/>
              <a:gd name="connsiteY2" fmla="*/ 2285764 h 3151680"/>
              <a:gd name="connsiteX3" fmla="*/ 1280 w 1826988"/>
              <a:gd name="connsiteY3" fmla="*/ 2151422 h 3151680"/>
              <a:gd name="connsiteX4" fmla="*/ 42707 w 1826988"/>
              <a:gd name="connsiteY4" fmla="*/ 1990304 h 3151680"/>
              <a:gd name="connsiteX5" fmla="*/ 87086 w 1826988"/>
              <a:gd name="connsiteY5" fmla="*/ 1550071 h 3151680"/>
              <a:gd name="connsiteX6" fmla="*/ 42707 w 1826988"/>
              <a:gd name="connsiteY6" fmla="*/ 1109838 h 3151680"/>
              <a:gd name="connsiteX7" fmla="*/ 12325 w 1826988"/>
              <a:gd name="connsiteY7" fmla="*/ 991679 h 3151680"/>
              <a:gd name="connsiteX8" fmla="*/ 14515 w 1826988"/>
              <a:gd name="connsiteY8" fmla="*/ 761764 h 3151680"/>
              <a:gd name="connsiteX9" fmla="*/ 1826988 w 1826988"/>
              <a:gd name="connsiteY9" fmla="*/ 0 h 31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988" h="3151680">
                <a:moveTo>
                  <a:pt x="1826988" y="0"/>
                </a:moveTo>
                <a:lnTo>
                  <a:pt x="1826988" y="3151680"/>
                </a:lnTo>
                <a:lnTo>
                  <a:pt x="0" y="2285764"/>
                </a:lnTo>
                <a:lnTo>
                  <a:pt x="1280" y="2151422"/>
                </a:lnTo>
                <a:lnTo>
                  <a:pt x="42707" y="1990304"/>
                </a:lnTo>
                <a:cubicBezTo>
                  <a:pt x="71805" y="1848105"/>
                  <a:pt x="87086" y="1700873"/>
                  <a:pt x="87086" y="1550071"/>
                </a:cubicBezTo>
                <a:cubicBezTo>
                  <a:pt x="87086" y="1399270"/>
                  <a:pt x="71805" y="1252038"/>
                  <a:pt x="42707" y="1109838"/>
                </a:cubicBezTo>
                <a:lnTo>
                  <a:pt x="12325" y="991679"/>
                </a:lnTo>
                <a:lnTo>
                  <a:pt x="14515" y="761764"/>
                </a:lnTo>
                <a:lnTo>
                  <a:pt x="1826988" y="0"/>
                </a:lnTo>
                <a:close/>
              </a:path>
            </a:pathLst>
          </a:custGeom>
        </p:spPr>
      </p:pic>
      <p:pic>
        <p:nvPicPr>
          <p:cNvPr id="5" name="图形 4"/>
          <p:cNvPicPr>
            <a:picLocks noChangeAspect="1"/>
          </p:cNvPicPr>
          <p:nvPr>
            <p:custDataLst>
              <p:tags r:id="rId9"/>
            </p:custDataLst>
          </p:nvPr>
        </p:nvPicPr>
        <p:blipFill>
          <a:blip r:embed="rId6">
            <a:extLst>
              <a:ext uri="{96DAC541-7B7A-43D3-8B79-37D633B846F1}">
                <asvg:svgBlip xmlns:asvg="http://schemas.microsoft.com/office/drawing/2016/SVG/main" r:embed="rId7"/>
              </a:ext>
            </a:extLst>
          </a:blip>
          <a:srcRect l="46548" b="58142"/>
          <a:stretch>
            <a:fillRect/>
          </a:stretch>
        </p:blipFill>
        <p:spPr>
          <a:xfrm>
            <a:off x="2480801" y="1435100"/>
            <a:ext cx="1762862" cy="1669205"/>
          </a:xfrm>
          <a:custGeom>
            <a:avLst/>
            <a:gdLst>
              <a:gd name="connsiteX0" fmla="*/ 0 w 3031673"/>
              <a:gd name="connsiteY0" fmla="*/ 0 h 2870608"/>
              <a:gd name="connsiteX1" fmla="*/ 3031673 w 3031673"/>
              <a:gd name="connsiteY1" fmla="*/ 0 h 2870608"/>
              <a:gd name="connsiteX2" fmla="*/ 3031673 w 3031673"/>
              <a:gd name="connsiteY2" fmla="*/ 1878929 h 2870608"/>
              <a:gd name="connsiteX3" fmla="*/ 1219200 w 3031673"/>
              <a:gd name="connsiteY3" fmla="*/ 2640693 h 2870608"/>
              <a:gd name="connsiteX4" fmla="*/ 1217010 w 3031673"/>
              <a:gd name="connsiteY4" fmla="*/ 2870608 h 2870608"/>
              <a:gd name="connsiteX5" fmla="*/ 1193565 w 3031673"/>
              <a:gd name="connsiteY5" fmla="*/ 2779426 h 2870608"/>
              <a:gd name="connsiteX6" fmla="*/ 125288 w 3031673"/>
              <a:gd name="connsiteY6" fmla="*/ 1495772 h 2870608"/>
              <a:gd name="connsiteX7" fmla="*/ 0 w 3031673"/>
              <a:gd name="connsiteY7" fmla="*/ 1435882 h 287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1673" h="2870608">
                <a:moveTo>
                  <a:pt x="0" y="0"/>
                </a:moveTo>
                <a:lnTo>
                  <a:pt x="3031673" y="0"/>
                </a:lnTo>
                <a:lnTo>
                  <a:pt x="3031673" y="1878929"/>
                </a:lnTo>
                <a:lnTo>
                  <a:pt x="1219200" y="2640693"/>
                </a:lnTo>
                <a:lnTo>
                  <a:pt x="1217010" y="2870608"/>
                </a:lnTo>
                <a:lnTo>
                  <a:pt x="1193565" y="2779426"/>
                </a:lnTo>
                <a:cubicBezTo>
                  <a:pt x="1020709" y="2223676"/>
                  <a:pt x="631898" y="1763072"/>
                  <a:pt x="125288" y="1495772"/>
                </a:cubicBezTo>
                <a:lnTo>
                  <a:pt x="0" y="1435882"/>
                </a:lnTo>
                <a:close/>
              </a:path>
            </a:pathLst>
          </a:custGeom>
        </p:spPr>
      </p:pic>
      <p:pic>
        <p:nvPicPr>
          <p:cNvPr id="6" name="图形 5"/>
          <p:cNvPicPr>
            <a:picLocks noChangeAspect="1"/>
          </p:cNvPicPr>
          <p:nvPr>
            <p:custDataLst>
              <p:tags r:id="rId10"/>
            </p:custDataLst>
          </p:nvPr>
        </p:nvPicPr>
        <p:blipFill>
          <a:blip r:embed="rId6">
            <a:extLst>
              <a:ext uri="{96DAC541-7B7A-43D3-8B79-37D633B846F1}">
                <asvg:svgBlip xmlns:asvg="http://schemas.microsoft.com/office/drawing/2016/SVG/main" r:embed="rId7"/>
              </a:ext>
            </a:extLst>
          </a:blip>
          <a:srcRect l="46548" t="58769"/>
          <a:stretch>
            <a:fillRect/>
          </a:stretch>
        </p:blipFill>
        <p:spPr>
          <a:xfrm>
            <a:off x="2480801" y="3778675"/>
            <a:ext cx="1762862" cy="1644225"/>
          </a:xfrm>
          <a:custGeom>
            <a:avLst/>
            <a:gdLst>
              <a:gd name="connsiteX0" fmla="*/ 1205965 w 3031673"/>
              <a:gd name="connsiteY0" fmla="*/ 0 h 2827649"/>
              <a:gd name="connsiteX1" fmla="*/ 1204685 w 3031673"/>
              <a:gd name="connsiteY1" fmla="*/ 134342 h 2827649"/>
              <a:gd name="connsiteX2" fmla="*/ 3031673 w 3031673"/>
              <a:gd name="connsiteY2" fmla="*/ 1000258 h 2827649"/>
              <a:gd name="connsiteX3" fmla="*/ 3031673 w 3031673"/>
              <a:gd name="connsiteY3" fmla="*/ 2827649 h 2827649"/>
              <a:gd name="connsiteX4" fmla="*/ 0 w 3031673"/>
              <a:gd name="connsiteY4" fmla="*/ 2827649 h 2827649"/>
              <a:gd name="connsiteX5" fmla="*/ 0 w 3031673"/>
              <a:gd name="connsiteY5" fmla="*/ 1391767 h 2827649"/>
              <a:gd name="connsiteX6" fmla="*/ 125288 w 3031673"/>
              <a:gd name="connsiteY6" fmla="*/ 1331878 h 2827649"/>
              <a:gd name="connsiteX7" fmla="*/ 1193565 w 3031673"/>
              <a:gd name="connsiteY7" fmla="*/ 48223 h 28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1673" h="2827649">
                <a:moveTo>
                  <a:pt x="1205965" y="0"/>
                </a:moveTo>
                <a:lnTo>
                  <a:pt x="1204685" y="134342"/>
                </a:lnTo>
                <a:lnTo>
                  <a:pt x="3031673" y="1000258"/>
                </a:lnTo>
                <a:lnTo>
                  <a:pt x="3031673" y="2827649"/>
                </a:lnTo>
                <a:lnTo>
                  <a:pt x="0" y="2827649"/>
                </a:lnTo>
                <a:lnTo>
                  <a:pt x="0" y="1391767"/>
                </a:lnTo>
                <a:lnTo>
                  <a:pt x="125288" y="1331878"/>
                </a:lnTo>
                <a:cubicBezTo>
                  <a:pt x="631898" y="1064577"/>
                  <a:pt x="1020709" y="603973"/>
                  <a:pt x="1193565" y="48223"/>
                </a:cubicBezTo>
                <a:close/>
              </a:path>
            </a:pathLst>
          </a:custGeom>
        </p:spPr>
      </p:pic>
      <p:grpSp>
        <p:nvGrpSpPr>
          <p:cNvPr id="2" name="组合 1"/>
          <p:cNvGrpSpPr/>
          <p:nvPr>
            <p:custDataLst>
              <p:tags r:id="rId11"/>
            </p:custDataLst>
          </p:nvPr>
        </p:nvGrpSpPr>
        <p:grpSpPr>
          <a:xfrm>
            <a:off x="5093503" y="993997"/>
            <a:ext cx="6641297" cy="4717316"/>
            <a:chOff x="5229729" y="1193650"/>
            <a:chExt cx="4942971" cy="4717316"/>
          </a:xfrm>
        </p:grpSpPr>
        <p:grpSp>
          <p:nvGrpSpPr>
            <p:cNvPr id="10" name="组合 9"/>
            <p:cNvGrpSpPr/>
            <p:nvPr/>
          </p:nvGrpSpPr>
          <p:grpSpPr>
            <a:xfrm>
              <a:off x="5229729" y="1193650"/>
              <a:ext cx="4942971" cy="1500474"/>
              <a:chOff x="5229729" y="1271341"/>
              <a:chExt cx="4942971" cy="1500474"/>
            </a:xfrm>
          </p:grpSpPr>
          <p:sp>
            <p:nvSpPr>
              <p:cNvPr id="16" name="文本框 15"/>
              <p:cNvSpPr txBox="1"/>
              <p:nvPr>
                <p:custDataLst>
                  <p:tags r:id="rId12"/>
                </p:custDataLst>
              </p:nvPr>
            </p:nvSpPr>
            <p:spPr>
              <a:xfrm>
                <a:off x="5229729" y="1271341"/>
                <a:ext cx="2317749" cy="460375"/>
              </a:xfrm>
              <a:prstGeom prst="rect">
                <a:avLst/>
              </a:prstGeom>
              <a:noFill/>
            </p:spPr>
            <p:txBody>
              <a:bodyPr wrap="square" rtlCol="0">
                <a:spAutoFit/>
              </a:bodyPr>
              <a:lstStyle/>
              <a:p>
                <a:pPr marL="457200" indent="-457200">
                  <a:buFont typeface="微软雅黑" panose="020B0503020204020204" charset="-122"/>
                  <a:buChar char="•"/>
                </a:pPr>
                <a:r>
                  <a:rPr lang="zh-CN" altLang="en-US" sz="2400" b="1" dirty="0">
                    <a:solidFill>
                      <a:srgbClr val="A1313D"/>
                    </a:solidFill>
                    <a:latin typeface="+mn-ea"/>
                    <a:cs typeface="微软雅黑" panose="020B0503020204020204" charset="-122"/>
                  </a:rPr>
                  <a:t>状况分析</a:t>
                </a:r>
                <a:endParaRPr lang="zh-CN" altLang="en-US" sz="2400" b="1" dirty="0">
                  <a:solidFill>
                    <a:srgbClr val="A1313D"/>
                  </a:solidFill>
                  <a:latin typeface="+mn-ea"/>
                  <a:cs typeface="微软雅黑" panose="020B0503020204020204" charset="-122"/>
                </a:endParaRPr>
              </a:p>
            </p:txBody>
          </p:sp>
          <p:sp>
            <p:nvSpPr>
              <p:cNvPr id="17" name="文本框 16"/>
              <p:cNvSpPr txBox="1"/>
              <p:nvPr>
                <p:custDataLst>
                  <p:tags r:id="rId13"/>
                </p:custDataLst>
              </p:nvPr>
            </p:nvSpPr>
            <p:spPr>
              <a:xfrm>
                <a:off x="5229731" y="1808491"/>
                <a:ext cx="4942969" cy="963324"/>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400" kern="100" dirty="0">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sym typeface="+mn-ea"/>
                </a:endParaRPr>
              </a:p>
            </p:txBody>
          </p:sp>
        </p:grpSp>
        <p:grpSp>
          <p:nvGrpSpPr>
            <p:cNvPr id="13" name="组合 12"/>
            <p:cNvGrpSpPr/>
            <p:nvPr/>
          </p:nvGrpSpPr>
          <p:grpSpPr>
            <a:xfrm>
              <a:off x="5229729" y="2915115"/>
              <a:ext cx="4942971" cy="1500474"/>
              <a:chOff x="5229729" y="2953961"/>
              <a:chExt cx="4942971" cy="1500474"/>
            </a:xfrm>
          </p:grpSpPr>
          <p:sp>
            <p:nvSpPr>
              <p:cNvPr id="14" name="文本框 13"/>
              <p:cNvSpPr txBox="1"/>
              <p:nvPr>
                <p:custDataLst>
                  <p:tags r:id="rId14"/>
                </p:custDataLst>
              </p:nvPr>
            </p:nvSpPr>
            <p:spPr>
              <a:xfrm>
                <a:off x="5229729" y="2953961"/>
                <a:ext cx="2317749" cy="460375"/>
              </a:xfrm>
              <a:prstGeom prst="rect">
                <a:avLst/>
              </a:prstGeom>
              <a:noFill/>
            </p:spPr>
            <p:txBody>
              <a:bodyPr wrap="square" rtlCol="0">
                <a:spAutoFit/>
              </a:bodyPr>
              <a:lstStyle/>
              <a:p>
                <a:pPr marL="457200" indent="-457200">
                  <a:buFont typeface="微软雅黑" panose="020B0503020204020204" charset="-122"/>
                  <a:buChar char="•"/>
                </a:pPr>
                <a:r>
                  <a:rPr lang="zh-CN" altLang="en-US" sz="2400" b="1" dirty="0">
                    <a:solidFill>
                      <a:srgbClr val="A1313D"/>
                    </a:solidFill>
                    <a:latin typeface="+mn-ea"/>
                    <a:cs typeface="微软雅黑" panose="020B0503020204020204" charset="-122"/>
                  </a:rPr>
                  <a:t>状况分析</a:t>
                </a:r>
                <a:endParaRPr lang="zh-CN" altLang="en-US" sz="2400" b="1" dirty="0">
                  <a:solidFill>
                    <a:srgbClr val="A1313D"/>
                  </a:solidFill>
                  <a:latin typeface="+mn-ea"/>
                  <a:cs typeface="微软雅黑" panose="020B0503020204020204" charset="-122"/>
                </a:endParaRPr>
              </a:p>
            </p:txBody>
          </p:sp>
          <p:sp>
            <p:nvSpPr>
              <p:cNvPr id="15" name="文本框 14"/>
              <p:cNvSpPr txBox="1"/>
              <p:nvPr>
                <p:custDataLst>
                  <p:tags r:id="rId15"/>
                </p:custDataLst>
              </p:nvPr>
            </p:nvSpPr>
            <p:spPr>
              <a:xfrm>
                <a:off x="5229731" y="3491111"/>
                <a:ext cx="4942969" cy="963324"/>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400" kern="100" dirty="0">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sym typeface="+mn-ea"/>
                </a:endParaRPr>
              </a:p>
            </p:txBody>
          </p:sp>
        </p:grpSp>
        <p:grpSp>
          <p:nvGrpSpPr>
            <p:cNvPr id="18" name="组合 17"/>
            <p:cNvGrpSpPr/>
            <p:nvPr/>
          </p:nvGrpSpPr>
          <p:grpSpPr>
            <a:xfrm>
              <a:off x="5229729" y="4636581"/>
              <a:ext cx="4942971" cy="1274385"/>
              <a:chOff x="5229729" y="4636581"/>
              <a:chExt cx="4942971" cy="1274385"/>
            </a:xfrm>
          </p:grpSpPr>
          <p:sp>
            <p:nvSpPr>
              <p:cNvPr id="19" name="文本框 18"/>
              <p:cNvSpPr txBox="1"/>
              <p:nvPr>
                <p:custDataLst>
                  <p:tags r:id="rId16"/>
                </p:custDataLst>
              </p:nvPr>
            </p:nvSpPr>
            <p:spPr>
              <a:xfrm>
                <a:off x="5229729" y="4636581"/>
                <a:ext cx="2317749" cy="460375"/>
              </a:xfrm>
              <a:prstGeom prst="rect">
                <a:avLst/>
              </a:prstGeom>
              <a:noFill/>
            </p:spPr>
            <p:txBody>
              <a:bodyPr wrap="square" rtlCol="0">
                <a:spAutoFit/>
              </a:bodyPr>
              <a:lstStyle/>
              <a:p>
                <a:pPr marL="457200" indent="-457200">
                  <a:buFont typeface="微软雅黑" panose="020B0503020204020204" charset="-122"/>
                  <a:buChar char="•"/>
                </a:pPr>
                <a:r>
                  <a:rPr lang="zh-CN" altLang="en-US" sz="2400" b="1" dirty="0">
                    <a:solidFill>
                      <a:srgbClr val="A1313D"/>
                    </a:solidFill>
                    <a:latin typeface="+mn-ea"/>
                    <a:cs typeface="微软雅黑" panose="020B0503020204020204" charset="-122"/>
                  </a:rPr>
                  <a:t>状况分析</a:t>
                </a:r>
                <a:endParaRPr lang="zh-CN" altLang="en-US" sz="2400" b="1" dirty="0">
                  <a:solidFill>
                    <a:srgbClr val="A1313D"/>
                  </a:solidFill>
                  <a:latin typeface="+mn-ea"/>
                  <a:cs typeface="微软雅黑" panose="020B0503020204020204" charset="-122"/>
                </a:endParaRPr>
              </a:p>
            </p:txBody>
          </p:sp>
          <p:sp>
            <p:nvSpPr>
              <p:cNvPr id="20" name="文本框 19"/>
              <p:cNvSpPr txBox="1"/>
              <p:nvPr>
                <p:custDataLst>
                  <p:tags r:id="rId17"/>
                </p:custDataLst>
              </p:nvPr>
            </p:nvSpPr>
            <p:spPr>
              <a:xfrm>
                <a:off x="5229731" y="5173731"/>
                <a:ext cx="4942969" cy="737235"/>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400" kern="100" dirty="0">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sym typeface="+mn-ea"/>
                </a:endParaRPr>
              </a:p>
            </p:txBody>
          </p:sp>
        </p:grpSp>
      </p:grpSp>
      <p:sp>
        <p:nvSpPr>
          <p:cNvPr id="21" name="1"/>
          <p:cNvSpPr>
            <a:spLocks noEditPoints="1"/>
          </p:cNvSpPr>
          <p:nvPr>
            <p:custDataLst>
              <p:tags r:id="rId18"/>
            </p:custDataLst>
          </p:nvPr>
        </p:nvSpPr>
        <p:spPr bwMode="auto">
          <a:xfrm>
            <a:off x="1668247" y="3040467"/>
            <a:ext cx="775264" cy="777066"/>
          </a:xfrm>
          <a:custGeom>
            <a:avLst/>
            <a:gdLst>
              <a:gd name="T0" fmla="*/ 517 w 643"/>
              <a:gd name="T1" fmla="*/ 480 h 644"/>
              <a:gd name="T2" fmla="*/ 585 w 643"/>
              <a:gd name="T3" fmla="*/ 293 h 644"/>
              <a:gd name="T4" fmla="*/ 562 w 643"/>
              <a:gd name="T5" fmla="*/ 181 h 644"/>
              <a:gd name="T6" fmla="*/ 499 w 643"/>
              <a:gd name="T7" fmla="*/ 86 h 644"/>
              <a:gd name="T8" fmla="*/ 404 w 643"/>
              <a:gd name="T9" fmla="*/ 23 h 644"/>
              <a:gd name="T10" fmla="*/ 85 w 643"/>
              <a:gd name="T11" fmla="*/ 86 h 644"/>
              <a:gd name="T12" fmla="*/ 0 w 643"/>
              <a:gd name="T13" fmla="*/ 293 h 644"/>
              <a:gd name="T14" fmla="*/ 22 w 643"/>
              <a:gd name="T15" fmla="*/ 405 h 644"/>
              <a:gd name="T16" fmla="*/ 85 w 643"/>
              <a:gd name="T17" fmla="*/ 499 h 644"/>
              <a:gd name="T18" fmla="*/ 181 w 643"/>
              <a:gd name="T19" fmla="*/ 563 h 644"/>
              <a:gd name="T20" fmla="*/ 404 w 643"/>
              <a:gd name="T21" fmla="*/ 563 h 644"/>
              <a:gd name="T22" fmla="*/ 595 w 643"/>
              <a:gd name="T23" fmla="*/ 634 h 644"/>
              <a:gd name="T24" fmla="*/ 633 w 643"/>
              <a:gd name="T25" fmla="*/ 595 h 644"/>
              <a:gd name="T26" fmla="*/ 461 w 643"/>
              <a:gd name="T27" fmla="*/ 461 h 644"/>
              <a:gd name="T28" fmla="*/ 461 w 643"/>
              <a:gd name="T29" fmla="*/ 462 h 644"/>
              <a:gd name="T30" fmla="*/ 292 w 643"/>
              <a:gd name="T31" fmla="*/ 531 h 644"/>
              <a:gd name="T32" fmla="*/ 201 w 643"/>
              <a:gd name="T33" fmla="*/ 513 h 644"/>
              <a:gd name="T34" fmla="*/ 123 w 643"/>
              <a:gd name="T35" fmla="*/ 461 h 644"/>
              <a:gd name="T36" fmla="*/ 72 w 643"/>
              <a:gd name="T37" fmla="*/ 384 h 644"/>
              <a:gd name="T38" fmla="*/ 53 w 643"/>
              <a:gd name="T39" fmla="*/ 293 h 644"/>
              <a:gd name="T40" fmla="*/ 123 w 643"/>
              <a:gd name="T41" fmla="*/ 124 h 644"/>
              <a:gd name="T42" fmla="*/ 383 w 643"/>
              <a:gd name="T43" fmla="*/ 72 h 644"/>
              <a:gd name="T44" fmla="*/ 462 w 643"/>
              <a:gd name="T45" fmla="*/ 125 h 644"/>
              <a:gd name="T46" fmla="*/ 514 w 643"/>
              <a:gd name="T47" fmla="*/ 203 h 644"/>
              <a:gd name="T48" fmla="*/ 513 w 643"/>
              <a:gd name="T49" fmla="*/ 384 h 644"/>
              <a:gd name="T50" fmla="*/ 219 w 643"/>
              <a:gd name="T51" fmla="*/ 118 h 644"/>
              <a:gd name="T52" fmla="*/ 187 w 643"/>
              <a:gd name="T53" fmla="*/ 136 h 644"/>
              <a:gd name="T54" fmla="*/ 159 w 643"/>
              <a:gd name="T55" fmla="*/ 159 h 644"/>
              <a:gd name="T56" fmla="*/ 135 w 643"/>
              <a:gd name="T57" fmla="*/ 187 h 644"/>
              <a:gd name="T58" fmla="*/ 126 w 643"/>
              <a:gd name="T59" fmla="*/ 240 h 644"/>
              <a:gd name="T60" fmla="*/ 162 w 643"/>
              <a:gd name="T61" fmla="*/ 205 h 644"/>
              <a:gd name="T62" fmla="*/ 205 w 643"/>
              <a:gd name="T63" fmla="*/ 163 h 644"/>
              <a:gd name="T64" fmla="*/ 240 w 643"/>
              <a:gd name="T65" fmla="*/ 127 h 644"/>
              <a:gd name="T66" fmla="*/ 465 w 643"/>
              <a:gd name="T67" fmla="*/ 277 h 644"/>
              <a:gd name="T68" fmla="*/ 449 w 643"/>
              <a:gd name="T69" fmla="*/ 293 h 644"/>
              <a:gd name="T70" fmla="*/ 437 w 643"/>
              <a:gd name="T71" fmla="*/ 354 h 644"/>
              <a:gd name="T72" fmla="*/ 352 w 643"/>
              <a:gd name="T73" fmla="*/ 438 h 644"/>
              <a:gd name="T74" fmla="*/ 276 w 643"/>
              <a:gd name="T75" fmla="*/ 466 h 644"/>
              <a:gd name="T76" fmla="*/ 365 w 643"/>
              <a:gd name="T77" fmla="*/ 468 h 644"/>
              <a:gd name="T78" fmla="*/ 467 w 643"/>
              <a:gd name="T79" fmla="*/ 366 h 644"/>
              <a:gd name="T80" fmla="*/ 482 w 643"/>
              <a:gd name="T81" fmla="*/ 29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3" h="644">
                <a:moveTo>
                  <a:pt x="633" y="595"/>
                </a:moveTo>
                <a:cubicBezTo>
                  <a:pt x="517" y="480"/>
                  <a:pt x="517" y="480"/>
                  <a:pt x="517" y="480"/>
                </a:cubicBezTo>
                <a:cubicBezTo>
                  <a:pt x="536" y="457"/>
                  <a:pt x="551" y="432"/>
                  <a:pt x="562" y="405"/>
                </a:cubicBezTo>
                <a:cubicBezTo>
                  <a:pt x="577" y="370"/>
                  <a:pt x="585" y="332"/>
                  <a:pt x="585" y="293"/>
                </a:cubicBezTo>
                <a:cubicBezTo>
                  <a:pt x="585" y="254"/>
                  <a:pt x="577" y="217"/>
                  <a:pt x="563" y="182"/>
                </a:cubicBezTo>
                <a:cubicBezTo>
                  <a:pt x="562" y="181"/>
                  <a:pt x="562" y="181"/>
                  <a:pt x="562" y="181"/>
                </a:cubicBezTo>
                <a:cubicBezTo>
                  <a:pt x="548" y="146"/>
                  <a:pt x="526" y="114"/>
                  <a:pt x="500" y="87"/>
                </a:cubicBezTo>
                <a:cubicBezTo>
                  <a:pt x="499" y="86"/>
                  <a:pt x="499" y="86"/>
                  <a:pt x="499" y="86"/>
                </a:cubicBezTo>
                <a:cubicBezTo>
                  <a:pt x="472" y="59"/>
                  <a:pt x="440" y="37"/>
                  <a:pt x="404" y="23"/>
                </a:cubicBezTo>
                <a:cubicBezTo>
                  <a:pt x="404" y="23"/>
                  <a:pt x="404" y="23"/>
                  <a:pt x="404" y="23"/>
                </a:cubicBezTo>
                <a:cubicBezTo>
                  <a:pt x="369" y="8"/>
                  <a:pt x="332" y="0"/>
                  <a:pt x="292" y="0"/>
                </a:cubicBezTo>
                <a:cubicBezTo>
                  <a:pt x="211" y="0"/>
                  <a:pt x="138" y="33"/>
                  <a:pt x="85" y="86"/>
                </a:cubicBezTo>
                <a:cubicBezTo>
                  <a:pt x="59" y="113"/>
                  <a:pt x="37" y="145"/>
                  <a:pt x="22" y="181"/>
                </a:cubicBezTo>
                <a:cubicBezTo>
                  <a:pt x="8" y="216"/>
                  <a:pt x="0" y="253"/>
                  <a:pt x="0" y="293"/>
                </a:cubicBezTo>
                <a:cubicBezTo>
                  <a:pt x="0" y="332"/>
                  <a:pt x="8" y="369"/>
                  <a:pt x="21" y="403"/>
                </a:cubicBezTo>
                <a:cubicBezTo>
                  <a:pt x="22" y="405"/>
                  <a:pt x="22" y="405"/>
                  <a:pt x="22" y="405"/>
                </a:cubicBezTo>
                <a:cubicBezTo>
                  <a:pt x="37" y="440"/>
                  <a:pt x="59" y="473"/>
                  <a:pt x="85" y="499"/>
                </a:cubicBezTo>
                <a:cubicBezTo>
                  <a:pt x="85" y="499"/>
                  <a:pt x="85" y="499"/>
                  <a:pt x="85" y="499"/>
                </a:cubicBezTo>
                <a:cubicBezTo>
                  <a:pt x="113" y="526"/>
                  <a:pt x="145" y="548"/>
                  <a:pt x="180" y="563"/>
                </a:cubicBezTo>
                <a:cubicBezTo>
                  <a:pt x="181" y="563"/>
                  <a:pt x="181" y="563"/>
                  <a:pt x="181" y="563"/>
                </a:cubicBezTo>
                <a:cubicBezTo>
                  <a:pt x="215" y="577"/>
                  <a:pt x="253" y="585"/>
                  <a:pt x="292" y="585"/>
                </a:cubicBezTo>
                <a:cubicBezTo>
                  <a:pt x="332" y="585"/>
                  <a:pt x="370" y="577"/>
                  <a:pt x="404" y="563"/>
                </a:cubicBezTo>
                <a:cubicBezTo>
                  <a:pt x="431" y="552"/>
                  <a:pt x="457" y="536"/>
                  <a:pt x="479" y="517"/>
                </a:cubicBezTo>
                <a:cubicBezTo>
                  <a:pt x="595" y="634"/>
                  <a:pt x="595" y="634"/>
                  <a:pt x="595" y="634"/>
                </a:cubicBezTo>
                <a:cubicBezTo>
                  <a:pt x="606" y="644"/>
                  <a:pt x="622" y="644"/>
                  <a:pt x="633" y="634"/>
                </a:cubicBezTo>
                <a:cubicBezTo>
                  <a:pt x="643" y="623"/>
                  <a:pt x="643" y="606"/>
                  <a:pt x="633" y="595"/>
                </a:cubicBezTo>
                <a:close/>
                <a:moveTo>
                  <a:pt x="461" y="461"/>
                </a:moveTo>
                <a:cubicBezTo>
                  <a:pt x="461" y="461"/>
                  <a:pt x="461" y="461"/>
                  <a:pt x="461" y="461"/>
                </a:cubicBezTo>
                <a:cubicBezTo>
                  <a:pt x="461" y="462"/>
                  <a:pt x="461" y="462"/>
                  <a:pt x="461" y="462"/>
                </a:cubicBezTo>
                <a:cubicBezTo>
                  <a:pt x="461" y="462"/>
                  <a:pt x="461" y="462"/>
                  <a:pt x="461" y="462"/>
                </a:cubicBezTo>
                <a:cubicBezTo>
                  <a:pt x="439" y="484"/>
                  <a:pt x="413" y="501"/>
                  <a:pt x="383" y="513"/>
                </a:cubicBezTo>
                <a:cubicBezTo>
                  <a:pt x="356" y="525"/>
                  <a:pt x="325" y="531"/>
                  <a:pt x="292" y="531"/>
                </a:cubicBezTo>
                <a:cubicBezTo>
                  <a:pt x="260" y="531"/>
                  <a:pt x="229" y="525"/>
                  <a:pt x="201" y="513"/>
                </a:cubicBezTo>
                <a:cubicBezTo>
                  <a:pt x="201" y="513"/>
                  <a:pt x="201" y="513"/>
                  <a:pt x="201" y="513"/>
                </a:cubicBezTo>
                <a:cubicBezTo>
                  <a:pt x="172" y="501"/>
                  <a:pt x="145" y="484"/>
                  <a:pt x="123" y="462"/>
                </a:cubicBezTo>
                <a:cubicBezTo>
                  <a:pt x="123" y="461"/>
                  <a:pt x="123" y="461"/>
                  <a:pt x="123" y="461"/>
                </a:cubicBezTo>
                <a:cubicBezTo>
                  <a:pt x="123" y="461"/>
                  <a:pt x="123" y="461"/>
                  <a:pt x="123" y="461"/>
                </a:cubicBezTo>
                <a:cubicBezTo>
                  <a:pt x="101" y="439"/>
                  <a:pt x="84" y="413"/>
                  <a:pt x="72" y="384"/>
                </a:cubicBezTo>
                <a:cubicBezTo>
                  <a:pt x="71" y="383"/>
                  <a:pt x="71" y="383"/>
                  <a:pt x="71" y="383"/>
                </a:cubicBezTo>
                <a:cubicBezTo>
                  <a:pt x="60" y="355"/>
                  <a:pt x="53" y="325"/>
                  <a:pt x="53" y="293"/>
                </a:cubicBezTo>
                <a:cubicBezTo>
                  <a:pt x="53" y="260"/>
                  <a:pt x="60" y="229"/>
                  <a:pt x="72" y="201"/>
                </a:cubicBezTo>
                <a:cubicBezTo>
                  <a:pt x="84" y="172"/>
                  <a:pt x="101" y="146"/>
                  <a:pt x="123" y="124"/>
                </a:cubicBezTo>
                <a:cubicBezTo>
                  <a:pt x="167" y="81"/>
                  <a:pt x="226" y="54"/>
                  <a:pt x="292" y="54"/>
                </a:cubicBezTo>
                <a:cubicBezTo>
                  <a:pt x="325" y="54"/>
                  <a:pt x="356" y="60"/>
                  <a:pt x="383" y="72"/>
                </a:cubicBezTo>
                <a:cubicBezTo>
                  <a:pt x="413" y="84"/>
                  <a:pt x="439" y="102"/>
                  <a:pt x="461" y="124"/>
                </a:cubicBezTo>
                <a:cubicBezTo>
                  <a:pt x="462" y="125"/>
                  <a:pt x="462" y="125"/>
                  <a:pt x="462" y="125"/>
                </a:cubicBezTo>
                <a:cubicBezTo>
                  <a:pt x="484" y="147"/>
                  <a:pt x="501" y="173"/>
                  <a:pt x="513" y="201"/>
                </a:cubicBezTo>
                <a:cubicBezTo>
                  <a:pt x="514" y="203"/>
                  <a:pt x="514" y="203"/>
                  <a:pt x="514" y="203"/>
                </a:cubicBezTo>
                <a:cubicBezTo>
                  <a:pt x="525" y="230"/>
                  <a:pt x="531" y="261"/>
                  <a:pt x="531" y="293"/>
                </a:cubicBezTo>
                <a:cubicBezTo>
                  <a:pt x="531" y="325"/>
                  <a:pt x="525" y="356"/>
                  <a:pt x="513" y="384"/>
                </a:cubicBezTo>
                <a:cubicBezTo>
                  <a:pt x="501" y="413"/>
                  <a:pt x="483" y="440"/>
                  <a:pt x="461" y="461"/>
                </a:cubicBezTo>
                <a:close/>
                <a:moveTo>
                  <a:pt x="219" y="118"/>
                </a:moveTo>
                <a:cubicBezTo>
                  <a:pt x="219" y="118"/>
                  <a:pt x="219" y="118"/>
                  <a:pt x="219" y="118"/>
                </a:cubicBezTo>
                <a:cubicBezTo>
                  <a:pt x="207" y="123"/>
                  <a:pt x="197" y="129"/>
                  <a:pt x="187" y="136"/>
                </a:cubicBezTo>
                <a:cubicBezTo>
                  <a:pt x="177" y="142"/>
                  <a:pt x="167" y="150"/>
                  <a:pt x="159" y="159"/>
                </a:cubicBezTo>
                <a:cubicBezTo>
                  <a:pt x="159" y="159"/>
                  <a:pt x="159" y="159"/>
                  <a:pt x="159" y="159"/>
                </a:cubicBezTo>
                <a:cubicBezTo>
                  <a:pt x="159" y="159"/>
                  <a:pt x="159" y="159"/>
                  <a:pt x="159" y="159"/>
                </a:cubicBezTo>
                <a:cubicBezTo>
                  <a:pt x="150" y="168"/>
                  <a:pt x="142" y="177"/>
                  <a:pt x="135" y="187"/>
                </a:cubicBezTo>
                <a:cubicBezTo>
                  <a:pt x="129" y="197"/>
                  <a:pt x="123" y="208"/>
                  <a:pt x="118" y="219"/>
                </a:cubicBezTo>
                <a:cubicBezTo>
                  <a:pt x="114" y="227"/>
                  <a:pt x="118" y="237"/>
                  <a:pt x="126" y="240"/>
                </a:cubicBezTo>
                <a:cubicBezTo>
                  <a:pt x="135" y="244"/>
                  <a:pt x="144" y="240"/>
                  <a:pt x="147" y="232"/>
                </a:cubicBezTo>
                <a:cubicBezTo>
                  <a:pt x="151" y="222"/>
                  <a:pt x="156" y="213"/>
                  <a:pt x="162" y="205"/>
                </a:cubicBezTo>
                <a:cubicBezTo>
                  <a:pt x="168" y="197"/>
                  <a:pt x="174" y="189"/>
                  <a:pt x="181" y="182"/>
                </a:cubicBezTo>
                <a:cubicBezTo>
                  <a:pt x="188" y="174"/>
                  <a:pt x="196" y="168"/>
                  <a:pt x="205" y="163"/>
                </a:cubicBezTo>
                <a:cubicBezTo>
                  <a:pt x="213" y="157"/>
                  <a:pt x="222" y="152"/>
                  <a:pt x="231" y="148"/>
                </a:cubicBezTo>
                <a:cubicBezTo>
                  <a:pt x="239" y="144"/>
                  <a:pt x="243" y="135"/>
                  <a:pt x="240" y="127"/>
                </a:cubicBezTo>
                <a:cubicBezTo>
                  <a:pt x="236" y="119"/>
                  <a:pt x="227" y="115"/>
                  <a:pt x="219" y="118"/>
                </a:cubicBezTo>
                <a:close/>
                <a:moveTo>
                  <a:pt x="465" y="277"/>
                </a:moveTo>
                <a:cubicBezTo>
                  <a:pt x="465" y="277"/>
                  <a:pt x="465" y="277"/>
                  <a:pt x="465" y="277"/>
                </a:cubicBezTo>
                <a:cubicBezTo>
                  <a:pt x="457" y="277"/>
                  <a:pt x="449" y="284"/>
                  <a:pt x="449" y="293"/>
                </a:cubicBezTo>
                <a:cubicBezTo>
                  <a:pt x="449" y="313"/>
                  <a:pt x="445" y="334"/>
                  <a:pt x="438" y="353"/>
                </a:cubicBezTo>
                <a:cubicBezTo>
                  <a:pt x="437" y="354"/>
                  <a:pt x="437" y="354"/>
                  <a:pt x="437" y="354"/>
                </a:cubicBezTo>
                <a:cubicBezTo>
                  <a:pt x="430" y="372"/>
                  <a:pt x="418" y="389"/>
                  <a:pt x="403" y="404"/>
                </a:cubicBezTo>
                <a:cubicBezTo>
                  <a:pt x="388" y="419"/>
                  <a:pt x="371" y="430"/>
                  <a:pt x="352" y="438"/>
                </a:cubicBezTo>
                <a:cubicBezTo>
                  <a:pt x="333" y="446"/>
                  <a:pt x="313" y="450"/>
                  <a:pt x="292" y="450"/>
                </a:cubicBezTo>
                <a:cubicBezTo>
                  <a:pt x="283" y="450"/>
                  <a:pt x="276" y="457"/>
                  <a:pt x="276" y="466"/>
                </a:cubicBezTo>
                <a:cubicBezTo>
                  <a:pt x="276" y="475"/>
                  <a:pt x="283" y="482"/>
                  <a:pt x="292" y="482"/>
                </a:cubicBezTo>
                <a:cubicBezTo>
                  <a:pt x="317" y="482"/>
                  <a:pt x="341" y="477"/>
                  <a:pt x="365" y="468"/>
                </a:cubicBezTo>
                <a:cubicBezTo>
                  <a:pt x="387" y="458"/>
                  <a:pt x="408" y="445"/>
                  <a:pt x="426" y="427"/>
                </a:cubicBezTo>
                <a:cubicBezTo>
                  <a:pt x="444" y="409"/>
                  <a:pt x="458" y="388"/>
                  <a:pt x="467" y="366"/>
                </a:cubicBezTo>
                <a:cubicBezTo>
                  <a:pt x="467" y="365"/>
                  <a:pt x="467" y="365"/>
                  <a:pt x="467" y="365"/>
                </a:cubicBezTo>
                <a:cubicBezTo>
                  <a:pt x="477" y="342"/>
                  <a:pt x="482" y="317"/>
                  <a:pt x="482" y="293"/>
                </a:cubicBezTo>
                <a:cubicBezTo>
                  <a:pt x="482" y="284"/>
                  <a:pt x="474" y="277"/>
                  <a:pt x="465" y="277"/>
                </a:cubicBezTo>
                <a:close/>
              </a:path>
            </a:pathLst>
          </a:custGeom>
          <a:solidFill>
            <a:schemeClr val="bg1"/>
          </a:solid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22" name="文本框 21"/>
          <p:cNvSpPr txBox="1"/>
          <p:nvPr>
            <p:custDataLst>
              <p:tags r:id="rId19"/>
            </p:custDataLst>
          </p:nvPr>
        </p:nvSpPr>
        <p:spPr>
          <a:xfrm rot="2883229">
            <a:off x="2903855" y="1942465"/>
            <a:ext cx="744855" cy="460375"/>
          </a:xfrm>
          <a:prstGeom prst="rect">
            <a:avLst/>
          </a:prstGeom>
          <a:noFill/>
        </p:spPr>
        <p:txBody>
          <a:bodyPr wrap="square" rtlCol="0">
            <a:spAutoFit/>
          </a:bodyPr>
          <a:lstStyle/>
          <a:p>
            <a:pPr algn="ctr"/>
            <a:r>
              <a:rPr lang="en-US" altLang="zh-CN" sz="2400" dirty="0">
                <a:solidFill>
                  <a:schemeClr val="bg1"/>
                </a:solidFill>
                <a:latin typeface="+mj-ea"/>
                <a:ea typeface="+mj-ea"/>
                <a:cs typeface="微软雅黑" panose="020B0503020204020204" charset="-122"/>
              </a:rPr>
              <a:t>01</a:t>
            </a:r>
            <a:endParaRPr lang="en-US" altLang="zh-CN" sz="2400" dirty="0">
              <a:solidFill>
                <a:schemeClr val="bg1"/>
              </a:solidFill>
              <a:latin typeface="+mj-ea"/>
              <a:ea typeface="+mj-ea"/>
              <a:cs typeface="微软雅黑" panose="020B0503020204020204" charset="-122"/>
            </a:endParaRPr>
          </a:p>
        </p:txBody>
      </p:sp>
      <p:sp>
        <p:nvSpPr>
          <p:cNvPr id="23" name="文本框 22"/>
          <p:cNvSpPr txBox="1"/>
          <p:nvPr>
            <p:custDataLst>
              <p:tags r:id="rId20"/>
            </p:custDataLst>
          </p:nvPr>
        </p:nvSpPr>
        <p:spPr>
          <a:xfrm rot="8100000">
            <a:off x="3010535" y="4289425"/>
            <a:ext cx="531495" cy="646430"/>
          </a:xfrm>
          <a:prstGeom prst="rect">
            <a:avLst/>
          </a:prstGeom>
          <a:noFill/>
        </p:spPr>
        <p:txBody>
          <a:bodyPr wrap="square" rtlCol="0">
            <a:noAutofit/>
          </a:bodyPr>
          <a:lstStyle/>
          <a:p>
            <a:pPr algn="ctr"/>
            <a:r>
              <a:rPr lang="en-US" altLang="zh-CN" sz="2400" dirty="0">
                <a:solidFill>
                  <a:schemeClr val="bg1"/>
                </a:solidFill>
                <a:latin typeface="+mj-ea"/>
                <a:ea typeface="+mj-ea"/>
                <a:cs typeface="微软雅黑" panose="020B0503020204020204" charset="-122"/>
              </a:rPr>
              <a:t>03</a:t>
            </a:r>
            <a:endParaRPr lang="en-US" altLang="zh-CN" sz="2400" dirty="0">
              <a:solidFill>
                <a:schemeClr val="bg1"/>
              </a:solidFill>
              <a:latin typeface="+mj-ea"/>
              <a:ea typeface="+mj-ea"/>
              <a:cs typeface="微软雅黑" panose="020B0503020204020204" charset="-122"/>
            </a:endParaRPr>
          </a:p>
        </p:txBody>
      </p:sp>
      <p:sp>
        <p:nvSpPr>
          <p:cNvPr id="24" name="文本框 23"/>
          <p:cNvSpPr txBox="1"/>
          <p:nvPr>
            <p:custDataLst>
              <p:tags r:id="rId21"/>
            </p:custDataLst>
          </p:nvPr>
        </p:nvSpPr>
        <p:spPr>
          <a:xfrm rot="5400000">
            <a:off x="3409950" y="3163570"/>
            <a:ext cx="744855" cy="460375"/>
          </a:xfrm>
          <a:prstGeom prst="rect">
            <a:avLst/>
          </a:prstGeom>
          <a:noFill/>
        </p:spPr>
        <p:txBody>
          <a:bodyPr wrap="square" rtlCol="0">
            <a:spAutoFit/>
          </a:bodyPr>
          <a:lstStyle/>
          <a:p>
            <a:pPr algn="ctr"/>
            <a:r>
              <a:rPr lang="en-US" altLang="zh-CN" sz="2400" dirty="0">
                <a:solidFill>
                  <a:schemeClr val="bg1"/>
                </a:solidFill>
                <a:latin typeface="+mj-ea"/>
                <a:ea typeface="+mj-ea"/>
                <a:cs typeface="微软雅黑" panose="020B0503020204020204" charset="-122"/>
              </a:rPr>
              <a:t>02</a:t>
            </a:r>
            <a:endParaRPr lang="en-US" altLang="zh-CN" sz="2400" dirty="0">
              <a:solidFill>
                <a:schemeClr val="bg1"/>
              </a:solidFill>
              <a:latin typeface="+mj-ea"/>
              <a:ea typeface="+mj-ea"/>
              <a:cs typeface="微软雅黑" panose="020B0503020204020204" charset="-122"/>
            </a:endParaRPr>
          </a:p>
        </p:txBody>
      </p:sp>
      <p:pic>
        <p:nvPicPr>
          <p:cNvPr id="25" name="图片 24" descr="徽标, 公司名称&#10;&#10;描述已自动生成"/>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23"/>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工作不足之处</a:t>
            </a:r>
            <a:endParaRPr lang="zh-CN" altLang="en-US" sz="2000">
              <a:solidFill>
                <a:srgbClr val="A1313D"/>
              </a:solidFill>
              <a:cs typeface="微软雅黑" panose="020B0503020204020204" charset="-122"/>
            </a:endParaRPr>
          </a:p>
        </p:txBody>
      </p:sp>
      <p:sp>
        <p:nvSpPr>
          <p:cNvPr id="2" name="矩形 1"/>
          <p:cNvSpPr/>
          <p:nvPr>
            <p:custDataLst>
              <p:tags r:id="rId5"/>
            </p:custDataLst>
          </p:nvPr>
        </p:nvSpPr>
        <p:spPr>
          <a:xfrm>
            <a:off x="0" y="1536036"/>
            <a:ext cx="6698934" cy="383425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3" name="组合 2"/>
          <p:cNvGrpSpPr/>
          <p:nvPr/>
        </p:nvGrpSpPr>
        <p:grpSpPr>
          <a:xfrm>
            <a:off x="3987799" y="354462"/>
            <a:ext cx="3715658" cy="6149076"/>
            <a:chOff x="192210" y="0"/>
            <a:chExt cx="4144035" cy="6858000"/>
          </a:xfrm>
        </p:grpSpPr>
        <p:pic>
          <p:nvPicPr>
            <p:cNvPr id="4" name="图片 3"/>
            <p:cNvPicPr>
              <a:picLocks noChangeAspect="1"/>
            </p:cNvPicPr>
            <p:nvPr>
              <p:custDataLst>
                <p:tags r:id="rId6"/>
              </p:custDataLst>
            </p:nvPr>
          </p:nvPicPr>
          <p:blipFill>
            <a:blip r:embed="rId7" cstate="print">
              <a:extLst>
                <a:ext uri="{28A0092B-C50C-407E-A947-70E740481C1C}">
                  <a14:useLocalDpi xmlns:a14="http://schemas.microsoft.com/office/drawing/2010/main" val="0"/>
                </a:ext>
              </a:extLst>
            </a:blip>
            <a:stretch>
              <a:fillRect/>
            </a:stretch>
          </p:blipFill>
          <p:spPr>
            <a:xfrm>
              <a:off x="192210" y="0"/>
              <a:ext cx="4144035" cy="6858000"/>
            </a:xfrm>
            <a:prstGeom prst="rect">
              <a:avLst/>
            </a:prstGeom>
          </p:spPr>
        </p:pic>
        <p:sp>
          <p:nvSpPr>
            <p:cNvPr id="5" name="https://photo-static-api.fotomore.com/creative/vcg/400/new/VCG41N1550407997.jpg?uid=386&amp;timestamp=1692330026&amp;sign=b9ac666cec1209cbd2261c70732f2120"/>
            <p:cNvSpPr/>
            <p:nvPr>
              <p:custDataLst>
                <p:tags r:id="rId8"/>
              </p:custDataLst>
            </p:nvPr>
          </p:nvSpPr>
          <p:spPr>
            <a:xfrm>
              <a:off x="859289" y="447675"/>
              <a:ext cx="2809875" cy="5962650"/>
            </a:xfrm>
            <a:prstGeom prst="roundRect">
              <a:avLst>
                <a:gd name="adj" fmla="val 8713"/>
              </a:avLst>
            </a:prstGeom>
            <a:blipFill>
              <a:blip r:embed="rId9" cstate="print">
                <a:extLst>
                  <a:ext uri="{28A0092B-C50C-407E-A947-70E740481C1C}">
                    <a14:useLocalDpi xmlns:a14="http://schemas.microsoft.com/office/drawing/2010/main" val="0"/>
                  </a:ext>
                </a:extLst>
              </a:blip>
              <a:stretch>
                <a:fillRect l="-7343" t="-385" r="-26288" b="-38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grpSp>
      <p:sp>
        <p:nvSpPr>
          <p:cNvPr id="13" name="文本框 12"/>
          <p:cNvSpPr txBox="1"/>
          <p:nvPr/>
        </p:nvSpPr>
        <p:spPr>
          <a:xfrm>
            <a:off x="7925006" y="1212870"/>
            <a:ext cx="828675" cy="646331"/>
          </a:xfrm>
          <a:prstGeom prst="rect">
            <a:avLst/>
          </a:prstGeom>
          <a:noFill/>
        </p:spPr>
        <p:txBody>
          <a:bodyPr wrap="square" rtlCol="0">
            <a:spAutoFit/>
          </a:bodyPr>
          <a:lstStyle/>
          <a:p>
            <a:r>
              <a:rPr lang="en-US" altLang="zh-CN" sz="3600" dirty="0">
                <a:solidFill>
                  <a:srgbClr val="A1313D"/>
                </a:solidFill>
                <a:latin typeface="+mn-ea"/>
                <a:cs typeface="微软雅黑" panose="020B0503020204020204" charset="-122"/>
              </a:rPr>
              <a:t>01</a:t>
            </a:r>
            <a:endParaRPr lang="en-US" altLang="zh-CN" sz="3600" dirty="0">
              <a:solidFill>
                <a:srgbClr val="A1313D"/>
              </a:solidFill>
              <a:latin typeface="+mn-ea"/>
              <a:cs typeface="微软雅黑" panose="020B0503020204020204" charset="-122"/>
            </a:endParaRPr>
          </a:p>
        </p:txBody>
      </p:sp>
      <p:sp>
        <p:nvSpPr>
          <p:cNvPr id="14" name="文本框 13"/>
          <p:cNvSpPr txBox="1"/>
          <p:nvPr/>
        </p:nvSpPr>
        <p:spPr>
          <a:xfrm>
            <a:off x="7925006" y="3674608"/>
            <a:ext cx="828675" cy="646331"/>
          </a:xfrm>
          <a:prstGeom prst="rect">
            <a:avLst/>
          </a:prstGeom>
          <a:noFill/>
        </p:spPr>
        <p:txBody>
          <a:bodyPr wrap="square" rtlCol="0">
            <a:spAutoFit/>
          </a:bodyPr>
          <a:lstStyle/>
          <a:p>
            <a:r>
              <a:rPr lang="en-US" altLang="zh-CN" sz="3600" dirty="0">
                <a:solidFill>
                  <a:srgbClr val="A1313D"/>
                </a:solidFill>
                <a:latin typeface="+mn-ea"/>
                <a:cs typeface="微软雅黑" panose="020B0503020204020204" charset="-122"/>
              </a:rPr>
              <a:t>02</a:t>
            </a:r>
            <a:endParaRPr lang="en-US" altLang="zh-CN" sz="3600" dirty="0">
              <a:solidFill>
                <a:srgbClr val="A1313D"/>
              </a:solidFill>
              <a:latin typeface="+mn-ea"/>
              <a:cs typeface="微软雅黑" panose="020B0503020204020204" charset="-122"/>
            </a:endParaRPr>
          </a:p>
        </p:txBody>
      </p:sp>
      <p:sp>
        <p:nvSpPr>
          <p:cNvPr id="17" name="文本框 16"/>
          <p:cNvSpPr txBox="1"/>
          <p:nvPr>
            <p:custDataLst>
              <p:tags r:id="rId10"/>
            </p:custDataLst>
          </p:nvPr>
        </p:nvSpPr>
        <p:spPr>
          <a:xfrm>
            <a:off x="763270" y="3034665"/>
            <a:ext cx="3416300" cy="1383665"/>
          </a:xfrm>
          <a:prstGeom prst="rect">
            <a:avLst/>
          </a:prstGeom>
          <a:noFill/>
        </p:spPr>
        <p:txBody>
          <a:bodyPr wrap="square">
            <a:spAutoFit/>
          </a:bodyPr>
          <a:lstStyle/>
          <a:p>
            <a:pPr>
              <a:lnSpc>
                <a:spcPct val="150000"/>
              </a:lnSpc>
            </a:pPr>
            <a:r>
              <a:rPr lang="zh-CN" altLang="en-US" sz="1400" dirty="0">
                <a:solidFill>
                  <a:schemeClr val="bg1"/>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400" kern="100" dirty="0">
              <a:solidFill>
                <a:schemeClr val="bg1"/>
              </a:solidFill>
              <a:effectLst/>
              <a:latin typeface="+mn-ea"/>
              <a:cs typeface="微软雅黑" panose="020B0503020204020204" charset="-122"/>
              <a:sym typeface="+mn-ea"/>
            </a:endParaRPr>
          </a:p>
        </p:txBody>
      </p:sp>
      <p:sp>
        <p:nvSpPr>
          <p:cNvPr id="18" name="文本框 17"/>
          <p:cNvSpPr txBox="1"/>
          <p:nvPr/>
        </p:nvSpPr>
        <p:spPr>
          <a:xfrm>
            <a:off x="834390" y="2533015"/>
            <a:ext cx="3075305" cy="460375"/>
          </a:xfrm>
          <a:prstGeom prst="rect">
            <a:avLst/>
          </a:prstGeom>
          <a:noFill/>
        </p:spPr>
        <p:txBody>
          <a:bodyPr wrap="square" rtlCol="0">
            <a:spAutoFit/>
          </a:bodyPr>
          <a:lstStyle/>
          <a:p>
            <a:r>
              <a:rPr lang="zh-CN" altLang="en-US" sz="2400" b="1">
                <a:solidFill>
                  <a:schemeClr val="bg1"/>
                </a:solidFill>
                <a:cs typeface="微软雅黑" panose="020B0503020204020204" charset="-122"/>
              </a:rPr>
              <a:t>工作难点分析</a:t>
            </a:r>
            <a:endParaRPr lang="zh-CN" altLang="en-US" sz="2400" b="1">
              <a:solidFill>
                <a:schemeClr val="bg1"/>
              </a:solidFill>
              <a:cs typeface="微软雅黑" panose="020B0503020204020204" charset="-122"/>
            </a:endParaRPr>
          </a:p>
        </p:txBody>
      </p:sp>
      <p:sp>
        <p:nvSpPr>
          <p:cNvPr id="19" name="文本框 18"/>
          <p:cNvSpPr txBox="1"/>
          <p:nvPr>
            <p:custDataLst>
              <p:tags r:id="rId11"/>
            </p:custDataLst>
          </p:nvPr>
        </p:nvSpPr>
        <p:spPr>
          <a:xfrm>
            <a:off x="7924800" y="1958340"/>
            <a:ext cx="3554730" cy="1383665"/>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400" kern="100" dirty="0">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sym typeface="+mn-ea"/>
            </a:endParaRPr>
          </a:p>
        </p:txBody>
      </p:sp>
      <p:sp>
        <p:nvSpPr>
          <p:cNvPr id="21" name="文本框 20"/>
          <p:cNvSpPr txBox="1"/>
          <p:nvPr>
            <p:custDataLst>
              <p:tags r:id="rId12"/>
            </p:custDataLst>
          </p:nvPr>
        </p:nvSpPr>
        <p:spPr>
          <a:xfrm>
            <a:off x="7924800" y="4321175"/>
            <a:ext cx="3554730" cy="1383665"/>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400" kern="100" dirty="0">
              <a:solidFill>
                <a:schemeClr val="tx1">
                  <a:lumMod val="75000"/>
                  <a:lumOff val="25000"/>
                </a:schemeClr>
              </a:solidFill>
              <a:effectLst/>
              <a:latin typeface="微软雅黑" panose="020B0503020204020204" charset="-122"/>
              <a:ea typeface="微软雅黑" panose="020B0503020204020204" charset="-122"/>
              <a:cs typeface="微软雅黑" panose="020B0503020204020204" charset="-122"/>
              <a:sym typeface="+mn-ea"/>
            </a:endParaRPr>
          </a:p>
        </p:txBody>
      </p:sp>
      <p:pic>
        <p:nvPicPr>
          <p:cNvPr id="6" name="图片 5" descr="徽标, 公司名称&#10;&#10;描述已自动生成"/>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14"/>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工作不足之处</a:t>
            </a:r>
            <a:endParaRPr lang="zh-CN" altLang="en-US" sz="2000">
              <a:solidFill>
                <a:srgbClr val="A1313D"/>
              </a:solidFill>
              <a:cs typeface="微软雅黑" panose="020B0503020204020204" charset="-122"/>
            </a:endParaRPr>
          </a:p>
        </p:txBody>
      </p:sp>
      <p:grpSp>
        <p:nvGrpSpPr>
          <p:cNvPr id="2" name="组合 1"/>
          <p:cNvGrpSpPr/>
          <p:nvPr/>
        </p:nvGrpSpPr>
        <p:grpSpPr>
          <a:xfrm>
            <a:off x="4299593" y="1631567"/>
            <a:ext cx="3592815" cy="3594867"/>
            <a:chOff x="4299578" y="1631553"/>
            <a:chExt cx="3592815" cy="3594867"/>
          </a:xfrm>
          <a:solidFill>
            <a:srgbClr val="346875"/>
          </a:solidFill>
        </p:grpSpPr>
        <p:sp>
          <p:nvSpPr>
            <p:cNvPr id="3" name="任意多边形: 形状 2"/>
            <p:cNvSpPr/>
            <p:nvPr>
              <p:custDataLst>
                <p:tags r:id="rId5"/>
              </p:custDataLst>
            </p:nvPr>
          </p:nvSpPr>
          <p:spPr>
            <a:xfrm>
              <a:off x="4299856" y="1631553"/>
              <a:ext cx="1773284" cy="1774589"/>
            </a:xfrm>
            <a:custGeom>
              <a:avLst/>
              <a:gdLst>
                <a:gd name="connsiteX0" fmla="*/ 1678268 w 1773284"/>
                <a:gd name="connsiteY0" fmla="*/ 0 h 1774589"/>
                <a:gd name="connsiteX1" fmla="*/ 1773284 w 1773284"/>
                <a:gd name="connsiteY1" fmla="*/ 95016 h 1774589"/>
                <a:gd name="connsiteX2" fmla="*/ 1773284 w 1773284"/>
                <a:gd name="connsiteY2" fmla="*/ 1173613 h 1774589"/>
                <a:gd name="connsiteX3" fmla="*/ 1669954 w 1773284"/>
                <a:gd name="connsiteY3" fmla="*/ 1184029 h 1774589"/>
                <a:gd name="connsiteX4" fmla="*/ 1182724 w 1773284"/>
                <a:gd name="connsiteY4" fmla="*/ 1671259 h 1774589"/>
                <a:gd name="connsiteX5" fmla="*/ 1172308 w 1773284"/>
                <a:gd name="connsiteY5" fmla="*/ 1774589 h 1774589"/>
                <a:gd name="connsiteX6" fmla="*/ 120845 w 1773284"/>
                <a:gd name="connsiteY6" fmla="*/ 1774589 h 1774589"/>
                <a:gd name="connsiteX7" fmla="*/ 0 w 1773284"/>
                <a:gd name="connsiteY7" fmla="*/ 1653745 h 1774589"/>
                <a:gd name="connsiteX8" fmla="*/ 2054 w 1773284"/>
                <a:gd name="connsiteY8" fmla="*/ 1613061 h 1774589"/>
                <a:gd name="connsiteX9" fmla="*/ 1611756 w 1773284"/>
                <a:gd name="connsiteY9" fmla="*/ 3359 h 1774589"/>
                <a:gd name="connsiteX10" fmla="*/ 1678268 w 1773284"/>
                <a:gd name="connsiteY10" fmla="*/ 0 h 177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3284" h="1774589">
                  <a:moveTo>
                    <a:pt x="1678268" y="0"/>
                  </a:moveTo>
                  <a:lnTo>
                    <a:pt x="1773284" y="95016"/>
                  </a:lnTo>
                  <a:lnTo>
                    <a:pt x="1773284" y="1173613"/>
                  </a:lnTo>
                  <a:lnTo>
                    <a:pt x="1669954" y="1184029"/>
                  </a:lnTo>
                  <a:cubicBezTo>
                    <a:pt x="1425393" y="1234074"/>
                    <a:pt x="1232769" y="1426698"/>
                    <a:pt x="1182724" y="1671259"/>
                  </a:cubicBezTo>
                  <a:lnTo>
                    <a:pt x="1172308" y="1774589"/>
                  </a:lnTo>
                  <a:lnTo>
                    <a:pt x="120845" y="1774589"/>
                  </a:lnTo>
                  <a:lnTo>
                    <a:pt x="0" y="1653745"/>
                  </a:lnTo>
                  <a:lnTo>
                    <a:pt x="2054" y="1613061"/>
                  </a:lnTo>
                  <a:cubicBezTo>
                    <a:pt x="88249" y="764311"/>
                    <a:pt x="763006" y="89554"/>
                    <a:pt x="1611756" y="3359"/>
                  </a:cubicBezTo>
                  <a:lnTo>
                    <a:pt x="1678268" y="0"/>
                  </a:lnTo>
                  <a:close/>
                </a:path>
              </a:pathLst>
            </a:custGeom>
            <a:solidFill>
              <a:srgbClr val="C580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微软雅黑" panose="020B0503020204020204" charset="-122"/>
              </a:endParaRPr>
            </a:p>
          </p:txBody>
        </p:sp>
        <p:sp>
          <p:nvSpPr>
            <p:cNvPr id="4" name="任意多边形: 形状 3"/>
            <p:cNvSpPr/>
            <p:nvPr>
              <p:custDataLst>
                <p:tags r:id="rId6"/>
              </p:custDataLst>
            </p:nvPr>
          </p:nvSpPr>
          <p:spPr>
            <a:xfrm>
              <a:off x="6118860" y="1631553"/>
              <a:ext cx="1773533" cy="1774589"/>
            </a:xfrm>
            <a:custGeom>
              <a:avLst/>
              <a:gdLst>
                <a:gd name="connsiteX0" fmla="*/ 95015 w 1773533"/>
                <a:gd name="connsiteY0" fmla="*/ 0 h 1774589"/>
                <a:gd name="connsiteX1" fmla="*/ 161527 w 1773533"/>
                <a:gd name="connsiteY1" fmla="*/ 3359 h 1774589"/>
                <a:gd name="connsiteX2" fmla="*/ 1771229 w 1773533"/>
                <a:gd name="connsiteY2" fmla="*/ 1613061 h 1774589"/>
                <a:gd name="connsiteX3" fmla="*/ 1773533 w 1773533"/>
                <a:gd name="connsiteY3" fmla="*/ 1658688 h 1774589"/>
                <a:gd name="connsiteX4" fmla="*/ 1657633 w 1773533"/>
                <a:gd name="connsiteY4" fmla="*/ 1774589 h 1774589"/>
                <a:gd name="connsiteX5" fmla="*/ 600976 w 1773533"/>
                <a:gd name="connsiteY5" fmla="*/ 1774589 h 1774589"/>
                <a:gd name="connsiteX6" fmla="*/ 590559 w 1773533"/>
                <a:gd name="connsiteY6" fmla="*/ 1671259 h 1774589"/>
                <a:gd name="connsiteX7" fmla="*/ 103329 w 1773533"/>
                <a:gd name="connsiteY7" fmla="*/ 1184029 h 1774589"/>
                <a:gd name="connsiteX8" fmla="*/ 0 w 1773533"/>
                <a:gd name="connsiteY8" fmla="*/ 1173613 h 1774589"/>
                <a:gd name="connsiteX9" fmla="*/ 0 w 1773533"/>
                <a:gd name="connsiteY9" fmla="*/ 95015 h 1774589"/>
                <a:gd name="connsiteX10" fmla="*/ 95015 w 1773533"/>
                <a:gd name="connsiteY10" fmla="*/ 0 h 1774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3533" h="1774589">
                  <a:moveTo>
                    <a:pt x="95015" y="0"/>
                  </a:moveTo>
                  <a:lnTo>
                    <a:pt x="161527" y="3359"/>
                  </a:lnTo>
                  <a:cubicBezTo>
                    <a:pt x="1010278" y="89554"/>
                    <a:pt x="1685034" y="764311"/>
                    <a:pt x="1771229" y="1613061"/>
                  </a:cubicBezTo>
                  <a:lnTo>
                    <a:pt x="1773533" y="1658688"/>
                  </a:lnTo>
                  <a:lnTo>
                    <a:pt x="1657633" y="1774589"/>
                  </a:lnTo>
                  <a:lnTo>
                    <a:pt x="600976" y="1774589"/>
                  </a:lnTo>
                  <a:lnTo>
                    <a:pt x="590559" y="1671259"/>
                  </a:lnTo>
                  <a:cubicBezTo>
                    <a:pt x="540515" y="1426698"/>
                    <a:pt x="347891" y="1234074"/>
                    <a:pt x="103329" y="1184029"/>
                  </a:cubicBezTo>
                  <a:lnTo>
                    <a:pt x="0" y="1173613"/>
                  </a:lnTo>
                  <a:lnTo>
                    <a:pt x="0" y="95015"/>
                  </a:lnTo>
                  <a:lnTo>
                    <a:pt x="95015" y="0"/>
                  </a:lnTo>
                  <a:close/>
                </a:path>
              </a:pathLst>
            </a:cu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微软雅黑" panose="020B0503020204020204" charset="-122"/>
              </a:endParaRPr>
            </a:p>
          </p:txBody>
        </p:sp>
        <p:sp>
          <p:nvSpPr>
            <p:cNvPr id="5" name="任意多边形: 形状 4"/>
            <p:cNvSpPr/>
            <p:nvPr>
              <p:custDataLst>
                <p:tags r:id="rId7"/>
              </p:custDataLst>
            </p:nvPr>
          </p:nvSpPr>
          <p:spPr>
            <a:xfrm>
              <a:off x="4299578" y="3451860"/>
              <a:ext cx="1773562" cy="1774560"/>
            </a:xfrm>
            <a:custGeom>
              <a:avLst/>
              <a:gdLst>
                <a:gd name="connsiteX0" fmla="*/ 115346 w 1773562"/>
                <a:gd name="connsiteY0" fmla="*/ 0 h 1774560"/>
                <a:gd name="connsiteX1" fmla="*/ 1172586 w 1773562"/>
                <a:gd name="connsiteY1" fmla="*/ 0 h 1774560"/>
                <a:gd name="connsiteX2" fmla="*/ 1183002 w 1773562"/>
                <a:gd name="connsiteY2" fmla="*/ 103329 h 1774560"/>
                <a:gd name="connsiteX3" fmla="*/ 1670232 w 1773562"/>
                <a:gd name="connsiteY3" fmla="*/ 590559 h 1774560"/>
                <a:gd name="connsiteX4" fmla="*/ 1773562 w 1773562"/>
                <a:gd name="connsiteY4" fmla="*/ 600976 h 1774560"/>
                <a:gd name="connsiteX5" fmla="*/ 1773562 w 1773562"/>
                <a:gd name="connsiteY5" fmla="*/ 1678990 h 1774560"/>
                <a:gd name="connsiteX6" fmla="*/ 1677992 w 1773562"/>
                <a:gd name="connsiteY6" fmla="*/ 1774560 h 1774560"/>
                <a:gd name="connsiteX7" fmla="*/ 1612034 w 1773562"/>
                <a:gd name="connsiteY7" fmla="*/ 1771229 h 1774560"/>
                <a:gd name="connsiteX8" fmla="*/ 2332 w 1773562"/>
                <a:gd name="connsiteY8" fmla="*/ 161527 h 1774560"/>
                <a:gd name="connsiteX9" fmla="*/ 0 w 1773562"/>
                <a:gd name="connsiteY9" fmla="*/ 115346 h 1774560"/>
                <a:gd name="connsiteX10" fmla="*/ 115346 w 1773562"/>
                <a:gd name="connsiteY10" fmla="*/ 0 h 177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3562" h="1774560">
                  <a:moveTo>
                    <a:pt x="115346" y="0"/>
                  </a:moveTo>
                  <a:lnTo>
                    <a:pt x="1172586" y="0"/>
                  </a:lnTo>
                  <a:lnTo>
                    <a:pt x="1183002" y="103329"/>
                  </a:lnTo>
                  <a:cubicBezTo>
                    <a:pt x="1233047" y="347891"/>
                    <a:pt x="1425671" y="540515"/>
                    <a:pt x="1670232" y="590559"/>
                  </a:cubicBezTo>
                  <a:lnTo>
                    <a:pt x="1773562" y="600976"/>
                  </a:lnTo>
                  <a:lnTo>
                    <a:pt x="1773562" y="1678990"/>
                  </a:lnTo>
                  <a:lnTo>
                    <a:pt x="1677992" y="1774560"/>
                  </a:lnTo>
                  <a:lnTo>
                    <a:pt x="1612034" y="1771229"/>
                  </a:lnTo>
                  <a:cubicBezTo>
                    <a:pt x="763284" y="1685034"/>
                    <a:pt x="88527" y="1010278"/>
                    <a:pt x="2332" y="161527"/>
                  </a:cubicBezTo>
                  <a:lnTo>
                    <a:pt x="0" y="115346"/>
                  </a:lnTo>
                  <a:lnTo>
                    <a:pt x="115346" y="0"/>
                  </a:lnTo>
                  <a:close/>
                </a:path>
              </a:pathLst>
            </a:cu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微软雅黑" panose="020B0503020204020204" charset="-122"/>
              </a:endParaRPr>
            </a:p>
          </p:txBody>
        </p:sp>
        <p:sp>
          <p:nvSpPr>
            <p:cNvPr id="6" name="任意多边形: 形状 5"/>
            <p:cNvSpPr/>
            <p:nvPr>
              <p:custDataLst>
                <p:tags r:id="rId8"/>
              </p:custDataLst>
            </p:nvPr>
          </p:nvSpPr>
          <p:spPr>
            <a:xfrm>
              <a:off x="6118860" y="3451860"/>
              <a:ext cx="1773533" cy="1774338"/>
            </a:xfrm>
            <a:custGeom>
              <a:avLst/>
              <a:gdLst>
                <a:gd name="connsiteX0" fmla="*/ 600976 w 1773533"/>
                <a:gd name="connsiteY0" fmla="*/ 0 h 1774338"/>
                <a:gd name="connsiteX1" fmla="*/ 1657635 w 1773533"/>
                <a:gd name="connsiteY1" fmla="*/ 0 h 1774338"/>
                <a:gd name="connsiteX2" fmla="*/ 1773533 w 1773533"/>
                <a:gd name="connsiteY2" fmla="*/ 115899 h 1774338"/>
                <a:gd name="connsiteX3" fmla="*/ 1771229 w 1773533"/>
                <a:gd name="connsiteY3" fmla="*/ 161527 h 1774338"/>
                <a:gd name="connsiteX4" fmla="*/ 161527 w 1773533"/>
                <a:gd name="connsiteY4" fmla="*/ 1771229 h 1774338"/>
                <a:gd name="connsiteX5" fmla="*/ 99961 w 1773533"/>
                <a:gd name="connsiteY5" fmla="*/ 1774338 h 1774338"/>
                <a:gd name="connsiteX6" fmla="*/ 0 w 1773533"/>
                <a:gd name="connsiteY6" fmla="*/ 1674377 h 1774338"/>
                <a:gd name="connsiteX7" fmla="*/ 0 w 1773533"/>
                <a:gd name="connsiteY7" fmla="*/ 600976 h 1774338"/>
                <a:gd name="connsiteX8" fmla="*/ 103329 w 1773533"/>
                <a:gd name="connsiteY8" fmla="*/ 590559 h 1774338"/>
                <a:gd name="connsiteX9" fmla="*/ 590559 w 1773533"/>
                <a:gd name="connsiteY9" fmla="*/ 103329 h 1774338"/>
                <a:gd name="connsiteX10" fmla="*/ 600976 w 1773533"/>
                <a:gd name="connsiteY10" fmla="*/ 0 h 177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73533" h="1774338">
                  <a:moveTo>
                    <a:pt x="600976" y="0"/>
                  </a:moveTo>
                  <a:lnTo>
                    <a:pt x="1657635" y="0"/>
                  </a:lnTo>
                  <a:lnTo>
                    <a:pt x="1773533" y="115899"/>
                  </a:lnTo>
                  <a:lnTo>
                    <a:pt x="1771229" y="161527"/>
                  </a:lnTo>
                  <a:cubicBezTo>
                    <a:pt x="1685034" y="1010278"/>
                    <a:pt x="1010278" y="1685034"/>
                    <a:pt x="161527" y="1771229"/>
                  </a:cubicBezTo>
                  <a:lnTo>
                    <a:pt x="99961" y="1774338"/>
                  </a:lnTo>
                  <a:lnTo>
                    <a:pt x="0" y="1674377"/>
                  </a:lnTo>
                  <a:lnTo>
                    <a:pt x="0" y="600976"/>
                  </a:lnTo>
                  <a:lnTo>
                    <a:pt x="103329" y="590559"/>
                  </a:lnTo>
                  <a:cubicBezTo>
                    <a:pt x="347891" y="540515"/>
                    <a:pt x="540515" y="347891"/>
                    <a:pt x="590559" y="103329"/>
                  </a:cubicBezTo>
                  <a:lnTo>
                    <a:pt x="600976" y="0"/>
                  </a:lnTo>
                  <a:close/>
                </a:path>
              </a:pathLst>
            </a:custGeom>
            <a:solidFill>
              <a:srgbClr val="C580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微软雅黑" panose="020B0503020204020204" charset="-122"/>
              </a:endParaRPr>
            </a:p>
          </p:txBody>
        </p:sp>
      </p:grpSp>
      <p:sp>
        <p:nvSpPr>
          <p:cNvPr id="22" name="文本框 21"/>
          <p:cNvSpPr txBox="1"/>
          <p:nvPr>
            <p:custDataLst>
              <p:tags r:id="rId9"/>
            </p:custDataLst>
          </p:nvPr>
        </p:nvSpPr>
        <p:spPr>
          <a:xfrm rot="18900000">
            <a:off x="4422982" y="2423859"/>
            <a:ext cx="1501126" cy="583565"/>
          </a:xfrm>
          <a:prstGeom prst="rect">
            <a:avLst/>
          </a:prstGeom>
          <a:noFill/>
        </p:spPr>
        <p:txBody>
          <a:bodyPr wrap="square" rtlCol="0">
            <a:spAutoFit/>
          </a:bodyPr>
          <a:lstStyle/>
          <a:p>
            <a:pPr algn="ctr"/>
            <a:r>
              <a:rPr lang="en-US" altLang="zh-CN" sz="3200" dirty="0">
                <a:solidFill>
                  <a:schemeClr val="bg1"/>
                </a:solidFill>
                <a:latin typeface="微软雅黑" panose="020B0503020204020204" charset="-122"/>
                <a:cs typeface="微软雅黑" panose="020B0503020204020204" charset="-122"/>
              </a:rPr>
              <a:t>01</a:t>
            </a:r>
            <a:endParaRPr lang="en-US" altLang="zh-CN" sz="3200" dirty="0">
              <a:solidFill>
                <a:schemeClr val="bg1"/>
              </a:solidFill>
              <a:latin typeface="微软雅黑" panose="020B0503020204020204" charset="-122"/>
              <a:cs typeface="微软雅黑" panose="020B0503020204020204" charset="-122"/>
            </a:endParaRPr>
          </a:p>
        </p:txBody>
      </p:sp>
      <p:sp>
        <p:nvSpPr>
          <p:cNvPr id="23" name="文本框 22"/>
          <p:cNvSpPr txBox="1"/>
          <p:nvPr>
            <p:custDataLst>
              <p:tags r:id="rId10"/>
            </p:custDataLst>
          </p:nvPr>
        </p:nvSpPr>
        <p:spPr>
          <a:xfrm rot="2700000">
            <a:off x="6196266" y="2451107"/>
            <a:ext cx="1501126" cy="583565"/>
          </a:xfrm>
          <a:prstGeom prst="rect">
            <a:avLst/>
          </a:prstGeom>
          <a:noFill/>
        </p:spPr>
        <p:txBody>
          <a:bodyPr wrap="square" rtlCol="0">
            <a:spAutoFit/>
          </a:bodyPr>
          <a:lstStyle/>
          <a:p>
            <a:pPr algn="ctr"/>
            <a:r>
              <a:rPr lang="en-US" altLang="zh-CN" sz="3200" dirty="0">
                <a:solidFill>
                  <a:schemeClr val="bg1"/>
                </a:solidFill>
                <a:latin typeface="微软雅黑" panose="020B0503020204020204" charset="-122"/>
                <a:cs typeface="微软雅黑" panose="020B0503020204020204" charset="-122"/>
              </a:rPr>
              <a:t>02</a:t>
            </a:r>
            <a:endParaRPr lang="en-US" altLang="zh-CN" sz="3200" dirty="0">
              <a:solidFill>
                <a:schemeClr val="bg1"/>
              </a:solidFill>
              <a:latin typeface="微软雅黑" panose="020B0503020204020204" charset="-122"/>
              <a:cs typeface="微软雅黑" panose="020B0503020204020204" charset="-122"/>
            </a:endParaRPr>
          </a:p>
        </p:txBody>
      </p:sp>
      <p:sp>
        <p:nvSpPr>
          <p:cNvPr id="24" name="文本框 23"/>
          <p:cNvSpPr txBox="1"/>
          <p:nvPr>
            <p:custDataLst>
              <p:tags r:id="rId11"/>
            </p:custDataLst>
          </p:nvPr>
        </p:nvSpPr>
        <p:spPr>
          <a:xfrm rot="8100000">
            <a:off x="6196543" y="3996163"/>
            <a:ext cx="1501126" cy="583565"/>
          </a:xfrm>
          <a:prstGeom prst="rect">
            <a:avLst/>
          </a:prstGeom>
          <a:noFill/>
        </p:spPr>
        <p:txBody>
          <a:bodyPr wrap="square" rtlCol="0">
            <a:spAutoFit/>
          </a:bodyPr>
          <a:lstStyle/>
          <a:p>
            <a:pPr algn="ctr"/>
            <a:r>
              <a:rPr lang="en-US" altLang="zh-CN" sz="3200" dirty="0">
                <a:solidFill>
                  <a:schemeClr val="bg1"/>
                </a:solidFill>
                <a:latin typeface="微软雅黑" panose="020B0503020204020204" charset="-122"/>
                <a:cs typeface="微软雅黑" panose="020B0503020204020204" charset="-122"/>
              </a:rPr>
              <a:t> 03</a:t>
            </a:r>
            <a:endParaRPr lang="en-US" altLang="zh-CN" sz="3200" dirty="0">
              <a:solidFill>
                <a:schemeClr val="bg1"/>
              </a:solidFill>
              <a:latin typeface="微软雅黑" panose="020B0503020204020204" charset="-122"/>
              <a:cs typeface="微软雅黑" panose="020B0503020204020204" charset="-122"/>
            </a:endParaRPr>
          </a:p>
        </p:txBody>
      </p:sp>
      <p:sp>
        <p:nvSpPr>
          <p:cNvPr id="25" name="文本框 24"/>
          <p:cNvSpPr txBox="1"/>
          <p:nvPr>
            <p:custDataLst>
              <p:tags r:id="rId12"/>
            </p:custDataLst>
          </p:nvPr>
        </p:nvSpPr>
        <p:spPr>
          <a:xfrm rot="13500000">
            <a:off x="4422981" y="3996165"/>
            <a:ext cx="1501126" cy="583565"/>
          </a:xfrm>
          <a:prstGeom prst="rect">
            <a:avLst/>
          </a:prstGeom>
          <a:noFill/>
        </p:spPr>
        <p:txBody>
          <a:bodyPr wrap="square" rtlCol="0">
            <a:spAutoFit/>
          </a:bodyPr>
          <a:lstStyle/>
          <a:p>
            <a:pPr algn="ctr"/>
            <a:r>
              <a:rPr lang="en-US" altLang="zh-CN" sz="3200" dirty="0">
                <a:solidFill>
                  <a:schemeClr val="bg1"/>
                </a:solidFill>
                <a:latin typeface="微软雅黑" panose="020B0503020204020204" charset="-122"/>
                <a:cs typeface="微软雅黑" panose="020B0503020204020204" charset="-122"/>
              </a:rPr>
              <a:t> 04</a:t>
            </a:r>
            <a:endParaRPr lang="en-US" altLang="zh-CN" sz="3200" dirty="0">
              <a:solidFill>
                <a:schemeClr val="bg1"/>
              </a:solidFill>
              <a:latin typeface="微软雅黑" panose="020B0503020204020204" charset="-122"/>
              <a:cs typeface="微软雅黑" panose="020B0503020204020204" charset="-122"/>
            </a:endParaRPr>
          </a:p>
        </p:txBody>
      </p:sp>
      <p:grpSp>
        <p:nvGrpSpPr>
          <p:cNvPr id="67" name="组合 66"/>
          <p:cNvGrpSpPr/>
          <p:nvPr/>
        </p:nvGrpSpPr>
        <p:grpSpPr>
          <a:xfrm>
            <a:off x="834331" y="1543406"/>
            <a:ext cx="2597785" cy="1425575"/>
            <a:chOff x="8627594" y="4113874"/>
            <a:chExt cx="2597785" cy="1425575"/>
          </a:xfrm>
        </p:grpSpPr>
        <p:sp>
          <p:nvSpPr>
            <p:cNvPr id="68" name="文本框 67"/>
            <p:cNvSpPr txBox="1"/>
            <p:nvPr>
              <p:custDataLst>
                <p:tags r:id="rId13"/>
              </p:custDataLst>
            </p:nvPr>
          </p:nvSpPr>
          <p:spPr>
            <a:xfrm>
              <a:off x="8627594" y="4113874"/>
              <a:ext cx="2392827" cy="398780"/>
            </a:xfrm>
            <a:prstGeom prst="rect">
              <a:avLst/>
            </a:prstGeom>
            <a:noFill/>
          </p:spPr>
          <p:txBody>
            <a:bodyPr wrap="square">
              <a:spAutoFit/>
            </a:bodyPr>
            <a:lstStyle/>
            <a:p>
              <a:pPr algn="ctr"/>
              <a:r>
                <a:rPr lang="zh-CN" altLang="en-US" sz="2000" b="1" dirty="0">
                  <a:solidFill>
                    <a:srgbClr val="A1313D"/>
                  </a:solidFill>
                  <a:latin typeface="+mj-ea"/>
                  <a:ea typeface="+mj-ea"/>
                  <a:cs typeface="微软雅黑" panose="020B0503020204020204" charset="-122"/>
                </a:rPr>
                <a:t>工作不足之处</a:t>
              </a:r>
              <a:endParaRPr lang="zh-CN" altLang="en-US" sz="2000" b="1" dirty="0">
                <a:solidFill>
                  <a:srgbClr val="A1313D"/>
                </a:solidFill>
                <a:latin typeface="+mj-ea"/>
                <a:ea typeface="+mj-ea"/>
                <a:cs typeface="微软雅黑" panose="020B0503020204020204" charset="-122"/>
              </a:endParaRPr>
            </a:p>
          </p:txBody>
        </p:sp>
        <p:sp>
          <p:nvSpPr>
            <p:cNvPr id="69" name="文本框 68"/>
            <p:cNvSpPr txBox="1"/>
            <p:nvPr>
              <p:custDataLst>
                <p:tags r:id="rId14"/>
              </p:custDataLst>
            </p:nvPr>
          </p:nvSpPr>
          <p:spPr>
            <a:xfrm>
              <a:off x="8713319" y="4438359"/>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grpSp>
      <p:sp>
        <p:nvSpPr>
          <p:cNvPr id="26" name="文本框 25"/>
          <p:cNvSpPr txBox="1"/>
          <p:nvPr>
            <p:custDataLst>
              <p:tags r:id="rId15"/>
            </p:custDataLst>
          </p:nvPr>
        </p:nvSpPr>
        <p:spPr>
          <a:xfrm>
            <a:off x="926406" y="3923386"/>
            <a:ext cx="2392827" cy="398780"/>
          </a:xfrm>
          <a:prstGeom prst="rect">
            <a:avLst/>
          </a:prstGeom>
          <a:noFill/>
        </p:spPr>
        <p:txBody>
          <a:bodyPr wrap="square">
            <a:spAutoFit/>
          </a:bodyPr>
          <a:lstStyle/>
          <a:p>
            <a:pPr lvl="0" algn="ctr">
              <a:buClrTx/>
              <a:buSzTx/>
              <a:buFontTx/>
            </a:pPr>
            <a:r>
              <a:rPr lang="zh-CN" altLang="en-US" sz="2000" b="1" dirty="0">
                <a:solidFill>
                  <a:srgbClr val="A1313D"/>
                </a:solidFill>
                <a:latin typeface="+mj-ea"/>
                <a:ea typeface="+mj-ea"/>
                <a:cs typeface="微软雅黑" panose="020B0503020204020204" charset="-122"/>
                <a:sym typeface="+mn-ea"/>
              </a:rPr>
              <a:t>工作不足之处</a:t>
            </a:r>
            <a:endParaRPr lang="zh-CN" altLang="en-US" sz="2000" b="1" dirty="0">
              <a:solidFill>
                <a:srgbClr val="A1313D"/>
              </a:solidFill>
              <a:latin typeface="+mj-ea"/>
              <a:ea typeface="+mj-ea"/>
              <a:cs typeface="微软雅黑" panose="020B0503020204020204" charset="-122"/>
              <a:sym typeface="+mn-ea"/>
            </a:endParaRPr>
          </a:p>
        </p:txBody>
      </p:sp>
      <p:sp>
        <p:nvSpPr>
          <p:cNvPr id="27" name="文本框 26"/>
          <p:cNvSpPr txBox="1"/>
          <p:nvPr>
            <p:custDataLst>
              <p:tags r:id="rId16"/>
            </p:custDataLst>
          </p:nvPr>
        </p:nvSpPr>
        <p:spPr>
          <a:xfrm>
            <a:off x="1012131" y="4247871"/>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sp>
        <p:nvSpPr>
          <p:cNvPr id="28" name="文本框 27"/>
          <p:cNvSpPr txBox="1"/>
          <p:nvPr>
            <p:custDataLst>
              <p:tags r:id="rId17"/>
            </p:custDataLst>
          </p:nvPr>
        </p:nvSpPr>
        <p:spPr>
          <a:xfrm>
            <a:off x="8492431" y="1547851"/>
            <a:ext cx="2392827" cy="398780"/>
          </a:xfrm>
          <a:prstGeom prst="rect">
            <a:avLst/>
          </a:prstGeom>
          <a:noFill/>
        </p:spPr>
        <p:txBody>
          <a:bodyPr wrap="square">
            <a:spAutoFit/>
          </a:bodyPr>
          <a:lstStyle/>
          <a:p>
            <a:pPr algn="ctr"/>
            <a:r>
              <a:rPr lang="zh-CN" altLang="en-US" sz="2000" b="1" dirty="0">
                <a:solidFill>
                  <a:srgbClr val="A1313D"/>
                </a:solidFill>
                <a:latin typeface="+mj-ea"/>
                <a:ea typeface="+mj-ea"/>
                <a:cs typeface="微软雅黑" panose="020B0503020204020204" charset="-122"/>
              </a:rPr>
              <a:t>工作不足之处</a:t>
            </a:r>
            <a:endParaRPr lang="zh-CN" altLang="en-US" sz="2000" b="1" dirty="0">
              <a:solidFill>
                <a:srgbClr val="A1313D"/>
              </a:solidFill>
              <a:latin typeface="+mj-ea"/>
              <a:ea typeface="+mj-ea"/>
              <a:cs typeface="微软雅黑" panose="020B0503020204020204" charset="-122"/>
            </a:endParaRPr>
          </a:p>
        </p:txBody>
      </p:sp>
      <p:sp>
        <p:nvSpPr>
          <p:cNvPr id="29" name="文本框 28"/>
          <p:cNvSpPr txBox="1"/>
          <p:nvPr>
            <p:custDataLst>
              <p:tags r:id="rId18"/>
            </p:custDataLst>
          </p:nvPr>
        </p:nvSpPr>
        <p:spPr>
          <a:xfrm>
            <a:off x="8578156" y="1872336"/>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sp>
        <p:nvSpPr>
          <p:cNvPr id="30" name="文本框 29"/>
          <p:cNvSpPr txBox="1"/>
          <p:nvPr>
            <p:custDataLst>
              <p:tags r:id="rId19"/>
            </p:custDataLst>
          </p:nvPr>
        </p:nvSpPr>
        <p:spPr>
          <a:xfrm>
            <a:off x="8492431" y="3997681"/>
            <a:ext cx="2392827" cy="398780"/>
          </a:xfrm>
          <a:prstGeom prst="rect">
            <a:avLst/>
          </a:prstGeom>
          <a:noFill/>
        </p:spPr>
        <p:txBody>
          <a:bodyPr wrap="square">
            <a:spAutoFit/>
          </a:bodyPr>
          <a:lstStyle/>
          <a:p>
            <a:pPr algn="ctr"/>
            <a:r>
              <a:rPr lang="zh-CN" altLang="en-US" sz="2000" b="1" dirty="0">
                <a:solidFill>
                  <a:srgbClr val="A1313D"/>
                </a:solidFill>
                <a:latin typeface="+mj-ea"/>
                <a:ea typeface="+mj-ea"/>
                <a:cs typeface="微软雅黑" panose="020B0503020204020204" charset="-122"/>
              </a:rPr>
              <a:t>工作不足之处</a:t>
            </a:r>
            <a:endParaRPr lang="zh-CN" altLang="en-US" sz="2000" b="1" dirty="0">
              <a:solidFill>
                <a:srgbClr val="A1313D"/>
              </a:solidFill>
              <a:latin typeface="+mj-ea"/>
              <a:ea typeface="+mj-ea"/>
              <a:cs typeface="微软雅黑" panose="020B0503020204020204" charset="-122"/>
            </a:endParaRPr>
          </a:p>
        </p:txBody>
      </p:sp>
      <p:sp>
        <p:nvSpPr>
          <p:cNvPr id="31" name="文本框 30"/>
          <p:cNvSpPr txBox="1"/>
          <p:nvPr>
            <p:custDataLst>
              <p:tags r:id="rId20"/>
            </p:custDataLst>
          </p:nvPr>
        </p:nvSpPr>
        <p:spPr>
          <a:xfrm>
            <a:off x="8578156" y="4322166"/>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pic>
        <p:nvPicPr>
          <p:cNvPr id="10" name="图片 9" descr="徽标, 公司名称&#10;&#10;描述已自动生成"/>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2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custDataLst>
              <p:tags r:id="rId1"/>
            </p:custDataLst>
          </p:nvPr>
        </p:nvSpPr>
        <p:spPr>
          <a:xfrm>
            <a:off x="0" y="0"/>
            <a:ext cx="12192000"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0" name="组合 9"/>
          <p:cNvGrpSpPr/>
          <p:nvPr/>
        </p:nvGrpSpPr>
        <p:grpSpPr>
          <a:xfrm>
            <a:off x="454025" y="2001520"/>
            <a:ext cx="3441731" cy="3409950"/>
            <a:chOff x="1978" y="2069"/>
            <a:chExt cx="5051" cy="4380"/>
          </a:xfrm>
        </p:grpSpPr>
        <p:sp>
          <p:nvSpPr>
            <p:cNvPr id="19" name="文本框 18"/>
            <p:cNvSpPr txBox="1"/>
            <p:nvPr>
              <p:custDataLst>
                <p:tags r:id="rId2"/>
              </p:custDataLst>
            </p:nvPr>
          </p:nvSpPr>
          <p:spPr>
            <a:xfrm>
              <a:off x="1978" y="2069"/>
              <a:ext cx="2694"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rPr>
                <a:t>0</a:t>
              </a:r>
              <a:endPar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endParaRPr>
            </a:p>
          </p:txBody>
        </p:sp>
        <p:sp>
          <p:nvSpPr>
            <p:cNvPr id="9" name="文本框 8"/>
            <p:cNvSpPr txBox="1"/>
            <p:nvPr>
              <p:custDataLst>
                <p:tags r:id="rId3"/>
              </p:custDataLst>
            </p:nvPr>
          </p:nvSpPr>
          <p:spPr>
            <a:xfrm>
              <a:off x="3650" y="2069"/>
              <a:ext cx="3379"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rPr>
                <a:t>5</a:t>
              </a:r>
              <a:endPar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endParaRPr>
            </a:p>
          </p:txBody>
        </p:sp>
      </p:grpSp>
      <p:sp>
        <p:nvSpPr>
          <p:cNvPr id="15" name="文本框 14"/>
          <p:cNvSpPr txBox="1"/>
          <p:nvPr>
            <p:custDataLst>
              <p:tags r:id="rId4"/>
            </p:custDataLst>
          </p:nvPr>
        </p:nvSpPr>
        <p:spPr>
          <a:xfrm>
            <a:off x="376555" y="5121275"/>
            <a:ext cx="3137535" cy="706755"/>
          </a:xfrm>
          <a:prstGeom prst="rect">
            <a:avLst/>
          </a:prstGeom>
          <a:noFill/>
        </p:spPr>
        <p:txBody>
          <a:bodyPr wrap="square" rtlCol="0">
            <a:spAutoFit/>
          </a:bodyPr>
          <a:lstStyle/>
          <a:p>
            <a:r>
              <a:rPr lang="en-US" altLang="zh-CN" sz="4000" b="1">
                <a:solidFill>
                  <a:schemeClr val="bg1"/>
                </a:solidFill>
                <a:cs typeface="微软雅黑" panose="020B0503020204020204" charset="-122"/>
              </a:rPr>
              <a:t>PART FIVE</a:t>
            </a:r>
            <a:endParaRPr lang="en-US" altLang="zh-CN" sz="4000" b="1">
              <a:solidFill>
                <a:schemeClr val="bg1"/>
              </a:solidFill>
              <a:cs typeface="微软雅黑" panose="020B0503020204020204" charset="-122"/>
            </a:endParaRPr>
          </a:p>
        </p:txBody>
      </p:sp>
      <p:sp>
        <p:nvSpPr>
          <p:cNvPr id="17" name="矩形: 对角圆角 2"/>
          <p:cNvSpPr/>
          <p:nvPr>
            <p:custDataLst>
              <p:tags r:id="rId5"/>
            </p:custDataLst>
          </p:nvPr>
        </p:nvSpPr>
        <p:spPr>
          <a:xfrm>
            <a:off x="3514145" y="1313813"/>
            <a:ext cx="8255050" cy="37165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文本框 17"/>
          <p:cNvSpPr txBox="1"/>
          <p:nvPr>
            <p:custDataLst>
              <p:tags r:id="rId6"/>
            </p:custDataLst>
          </p:nvPr>
        </p:nvSpPr>
        <p:spPr>
          <a:xfrm>
            <a:off x="4267535" y="1629598"/>
            <a:ext cx="6437671" cy="1322070"/>
          </a:xfrm>
          <a:prstGeom prst="rect">
            <a:avLst/>
          </a:prstGeom>
          <a:noFill/>
        </p:spPr>
        <p:txBody>
          <a:bodyPr wrap="square" rtlCol="0">
            <a:spAutoFit/>
          </a:bodyPr>
          <a:lstStyle/>
          <a:p>
            <a:r>
              <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rPr>
              <a:t>PART FIVE</a:t>
            </a:r>
            <a:endPar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4350385" y="2952750"/>
            <a:ext cx="4064000" cy="706755"/>
          </a:xfrm>
          <a:prstGeom prst="rect">
            <a:avLst/>
          </a:prstGeom>
          <a:noFill/>
        </p:spPr>
        <p:txBody>
          <a:bodyPr wrap="square" rtlCol="0">
            <a:spAutoFit/>
          </a:bodyPr>
          <a:lstStyle/>
          <a:p>
            <a:r>
              <a:rPr lang="zh-CN" altLang="en-US" sz="4000" b="1">
                <a:solidFill>
                  <a:srgbClr val="B9656E"/>
                </a:solidFill>
                <a:cs typeface="微软雅黑" panose="020B0503020204020204" charset="-122"/>
              </a:rPr>
              <a:t>明年工作计划</a:t>
            </a:r>
            <a:endParaRPr lang="zh-CN" altLang="en-US" sz="4000" b="1">
              <a:solidFill>
                <a:srgbClr val="B9656E"/>
              </a:solidFill>
              <a:cs typeface="微软雅黑" panose="020B0503020204020204" charset="-122"/>
            </a:endParaRPr>
          </a:p>
        </p:txBody>
      </p:sp>
      <p:sp>
        <p:nvSpPr>
          <p:cNvPr id="21" name="文本框 20"/>
          <p:cNvSpPr txBox="1"/>
          <p:nvPr>
            <p:custDataLst>
              <p:tags r:id="rId7"/>
            </p:custDataLst>
          </p:nvPr>
        </p:nvSpPr>
        <p:spPr>
          <a:xfrm>
            <a:off x="4268123" y="3659810"/>
            <a:ext cx="6134100" cy="88113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B9656E"/>
                </a:solidFill>
                <a:effectLst/>
                <a:uLnTx/>
                <a:uFillTx/>
                <a:latin typeface="微软雅黑" panose="020B0503020204020204" charset="-122"/>
                <a:ea typeface="微软雅黑" panose="020B0503020204020204" charset="-122"/>
                <a:cs typeface="微软雅黑" panose="020B0503020204020204" charset="-122"/>
              </a:rPr>
              <a:t>Lorem ipsum dolor sit amet, conse ctetuer adipi scing elit. Maecenas porttitor congue massa. </a:t>
            </a:r>
            <a:endParaRPr kumimoji="0" lang="en-US" altLang="zh-CN" sz="1800" b="0" i="0" u="none" strike="noStrike" kern="1200" cap="none" spc="0" normalizeH="0" baseline="0" noProof="0" dirty="0">
              <a:ln>
                <a:noFill/>
              </a:ln>
              <a:solidFill>
                <a:srgbClr val="B9656E"/>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4" name="图片 3" descr="徽标&#10;&#10;中度可信度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372" y="136564"/>
            <a:ext cx="1001521" cy="777836"/>
          </a:xfrm>
          <a:prstGeom prst="rect">
            <a:avLst/>
          </a:prstGeom>
        </p:spPr>
      </p:pic>
    </p:spTree>
    <p:custDataLst>
      <p:tags r:id="rId9"/>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custDataLst>
              <p:tags r:id="rId1"/>
            </p:custDataLst>
          </p:nvPr>
        </p:nvSpPr>
        <p:spPr>
          <a:xfrm>
            <a:off x="0" y="0"/>
            <a:ext cx="12192000"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微软雅黑" panose="020B0503020204020204" charset="-122"/>
            </a:endParaRPr>
          </a:p>
        </p:txBody>
      </p:sp>
      <p:sp>
        <p:nvSpPr>
          <p:cNvPr id="30" name="矩形: 圆角 7"/>
          <p:cNvSpPr/>
          <p:nvPr>
            <p:custDataLst>
              <p:tags r:id="rId2"/>
            </p:custDataLst>
          </p:nvPr>
        </p:nvSpPr>
        <p:spPr>
          <a:xfrm>
            <a:off x="6382671" y="730045"/>
            <a:ext cx="4719484" cy="5397910"/>
          </a:xfrm>
          <a:prstGeom prst="roundRect">
            <a:avLst>
              <a:gd name="adj" fmla="val 9595"/>
            </a:avLst>
          </a:prstGeom>
          <a:solidFill>
            <a:srgbClr val="B9656E"/>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3" name="任意多边形: 形状 12"/>
          <p:cNvSpPr/>
          <p:nvPr>
            <p:custDataLst>
              <p:tags r:id="rId3"/>
            </p:custDataLst>
          </p:nvPr>
        </p:nvSpPr>
        <p:spPr>
          <a:xfrm>
            <a:off x="750671" y="2370702"/>
            <a:ext cx="9944100" cy="3200400"/>
          </a:xfrm>
          <a:custGeom>
            <a:avLst/>
            <a:gdLst>
              <a:gd name="connsiteX0" fmla="*/ 323848 w 9944100"/>
              <a:gd name="connsiteY0" fmla="*/ 0 h 3200400"/>
              <a:gd name="connsiteX1" fmla="*/ 1832368 w 9944100"/>
              <a:gd name="connsiteY1" fmla="*/ 0 h 3200400"/>
              <a:gd name="connsiteX2" fmla="*/ 9448802 w 9944100"/>
              <a:gd name="connsiteY2" fmla="*/ 0 h 3200400"/>
              <a:gd name="connsiteX3" fmla="*/ 9829814 w 9944100"/>
              <a:gd name="connsiteY3" fmla="*/ 0 h 3200400"/>
              <a:gd name="connsiteX4" fmla="*/ 9944100 w 9944100"/>
              <a:gd name="connsiteY4" fmla="*/ 114286 h 3200400"/>
              <a:gd name="connsiteX5" fmla="*/ 9944100 w 9944100"/>
              <a:gd name="connsiteY5" fmla="*/ 3086114 h 3200400"/>
              <a:gd name="connsiteX6" fmla="*/ 9829814 w 9944100"/>
              <a:gd name="connsiteY6" fmla="*/ 3200400 h 3200400"/>
              <a:gd name="connsiteX7" fmla="*/ 9448802 w 9944100"/>
              <a:gd name="connsiteY7" fmla="*/ 3200400 h 3200400"/>
              <a:gd name="connsiteX8" fmla="*/ 1832368 w 9944100"/>
              <a:gd name="connsiteY8" fmla="*/ 3200400 h 3200400"/>
              <a:gd name="connsiteX9" fmla="*/ 323848 w 9944100"/>
              <a:gd name="connsiteY9" fmla="*/ 3200400 h 3200400"/>
              <a:gd name="connsiteX10" fmla="*/ 0 w 9944100"/>
              <a:gd name="connsiteY10" fmla="*/ 2876552 h 3200400"/>
              <a:gd name="connsiteX11" fmla="*/ 0 w 9944100"/>
              <a:gd name="connsiteY11" fmla="*/ 323848 h 3200400"/>
              <a:gd name="connsiteX12" fmla="*/ 323848 w 9944100"/>
              <a:gd name="connsiteY12"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944100" h="3200400">
                <a:moveTo>
                  <a:pt x="323848" y="0"/>
                </a:moveTo>
                <a:lnTo>
                  <a:pt x="1832368" y="0"/>
                </a:lnTo>
                <a:lnTo>
                  <a:pt x="9448802" y="0"/>
                </a:lnTo>
                <a:lnTo>
                  <a:pt x="9829814" y="0"/>
                </a:lnTo>
                <a:cubicBezTo>
                  <a:pt x="9892932" y="0"/>
                  <a:pt x="9944100" y="51168"/>
                  <a:pt x="9944100" y="114286"/>
                </a:cubicBezTo>
                <a:lnTo>
                  <a:pt x="9944100" y="3086114"/>
                </a:lnTo>
                <a:cubicBezTo>
                  <a:pt x="9944100" y="3149232"/>
                  <a:pt x="9892932" y="3200400"/>
                  <a:pt x="9829814" y="3200400"/>
                </a:cubicBezTo>
                <a:lnTo>
                  <a:pt x="9448802" y="3200400"/>
                </a:lnTo>
                <a:lnTo>
                  <a:pt x="1832368" y="3200400"/>
                </a:lnTo>
                <a:lnTo>
                  <a:pt x="323848" y="3200400"/>
                </a:lnTo>
                <a:cubicBezTo>
                  <a:pt x="144992" y="3200400"/>
                  <a:pt x="0" y="3055408"/>
                  <a:pt x="0" y="2876552"/>
                </a:cubicBezTo>
                <a:lnTo>
                  <a:pt x="0" y="323848"/>
                </a:lnTo>
                <a:cubicBezTo>
                  <a:pt x="0" y="144992"/>
                  <a:pt x="144992" y="0"/>
                  <a:pt x="323848" y="0"/>
                </a:cubicBezTo>
                <a:close/>
              </a:path>
            </a:pathLst>
          </a:custGeom>
          <a:solidFill>
            <a:srgbClr val="FEFEFE">
              <a:alpha val="26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微软雅黑" panose="020B0503020204020204" charset="-122"/>
            </a:endParaRPr>
          </a:p>
        </p:txBody>
      </p:sp>
      <p:sp>
        <p:nvSpPr>
          <p:cNvPr id="34" name="文本框 33"/>
          <p:cNvSpPr txBox="1"/>
          <p:nvPr/>
        </p:nvSpPr>
        <p:spPr>
          <a:xfrm>
            <a:off x="1358041" y="3226152"/>
            <a:ext cx="872763" cy="398780"/>
          </a:xfrm>
          <a:prstGeom prst="rect">
            <a:avLst/>
          </a:prstGeom>
          <a:noFill/>
        </p:spPr>
        <p:txBody>
          <a:bodyPr wrap="square" rtlCol="0">
            <a:spAutoFit/>
          </a:bodyPr>
          <a:lstStyle/>
          <a:p>
            <a:r>
              <a:rPr lang="en-US" altLang="zh-CN" sz="2000">
                <a:solidFill>
                  <a:schemeClr val="bg1"/>
                </a:solidFill>
                <a:latin typeface="+mj-lt"/>
                <a:ea typeface="微软雅黑" panose="020B0503020204020204" charset="-122"/>
                <a:cs typeface="+mj-lt"/>
              </a:rPr>
              <a:t>01/</a:t>
            </a:r>
            <a:endParaRPr lang="en-US" altLang="zh-CN" sz="2000">
              <a:solidFill>
                <a:schemeClr val="bg1"/>
              </a:solidFill>
              <a:latin typeface="+mj-lt"/>
              <a:ea typeface="微软雅黑" panose="020B0503020204020204" charset="-122"/>
              <a:cs typeface="+mj-lt"/>
            </a:endParaRPr>
          </a:p>
        </p:txBody>
      </p:sp>
      <p:sp>
        <p:nvSpPr>
          <p:cNvPr id="35" name="文本框 34"/>
          <p:cNvSpPr txBox="1"/>
          <p:nvPr/>
        </p:nvSpPr>
        <p:spPr>
          <a:xfrm>
            <a:off x="2103502" y="3228328"/>
            <a:ext cx="1876943" cy="398780"/>
          </a:xfrm>
          <a:prstGeom prst="rect">
            <a:avLst/>
          </a:prstGeom>
          <a:noFill/>
        </p:spPr>
        <p:txBody>
          <a:bodyPr wrap="square" rtlCol="0">
            <a:spAutoFit/>
          </a:bodyPr>
          <a:lstStyle/>
          <a:p>
            <a:r>
              <a:rPr lang="zh-CN" altLang="en-US" sz="2000">
                <a:solidFill>
                  <a:schemeClr val="bg1"/>
                </a:solidFill>
                <a:latin typeface="+mj-ea"/>
                <a:ea typeface="+mj-ea"/>
                <a:cs typeface="微软雅黑" panose="020B0503020204020204" charset="-122"/>
              </a:rPr>
              <a:t>年度工作回顾</a:t>
            </a:r>
            <a:endParaRPr lang="zh-CN" altLang="en-US" sz="2000">
              <a:solidFill>
                <a:schemeClr val="bg1"/>
              </a:solidFill>
              <a:latin typeface="+mj-ea"/>
              <a:ea typeface="+mj-ea"/>
              <a:cs typeface="微软雅黑" panose="020B0503020204020204" charset="-122"/>
            </a:endParaRPr>
          </a:p>
        </p:txBody>
      </p:sp>
      <p:sp>
        <p:nvSpPr>
          <p:cNvPr id="36" name="文本框 35"/>
          <p:cNvSpPr txBox="1"/>
          <p:nvPr/>
        </p:nvSpPr>
        <p:spPr>
          <a:xfrm>
            <a:off x="4500384" y="3230988"/>
            <a:ext cx="872763" cy="400110"/>
          </a:xfrm>
          <a:prstGeom prst="rect">
            <a:avLst/>
          </a:prstGeom>
          <a:noFill/>
        </p:spPr>
        <p:txBody>
          <a:bodyPr wrap="square" rtlCol="0">
            <a:spAutoFit/>
          </a:bodyPr>
          <a:lstStyle/>
          <a:p>
            <a:r>
              <a:rPr lang="en-US" altLang="zh-CN" sz="2000">
                <a:solidFill>
                  <a:schemeClr val="bg1"/>
                </a:solidFill>
                <a:latin typeface="+mj-lt"/>
                <a:ea typeface="微软雅黑" panose="020B0503020204020204" charset="-122"/>
                <a:cs typeface="+mj-lt"/>
              </a:rPr>
              <a:t>02/</a:t>
            </a:r>
            <a:endParaRPr lang="en-US" altLang="zh-CN" sz="2000">
              <a:solidFill>
                <a:schemeClr val="bg1"/>
              </a:solidFill>
              <a:latin typeface="+mj-lt"/>
              <a:ea typeface="微软雅黑" panose="020B0503020204020204" charset="-122"/>
              <a:cs typeface="+mj-lt"/>
            </a:endParaRPr>
          </a:p>
        </p:txBody>
      </p:sp>
      <p:sp>
        <p:nvSpPr>
          <p:cNvPr id="37" name="文本框 36"/>
          <p:cNvSpPr txBox="1"/>
          <p:nvPr/>
        </p:nvSpPr>
        <p:spPr>
          <a:xfrm>
            <a:off x="5245845" y="3233164"/>
            <a:ext cx="1876943" cy="400110"/>
          </a:xfrm>
          <a:prstGeom prst="rect">
            <a:avLst/>
          </a:prstGeom>
          <a:noFill/>
        </p:spPr>
        <p:txBody>
          <a:bodyPr wrap="square" rtlCol="0">
            <a:spAutoFit/>
          </a:bodyPr>
          <a:lstStyle/>
          <a:p>
            <a:r>
              <a:rPr lang="zh-CN" altLang="en-US" sz="2000">
                <a:solidFill>
                  <a:schemeClr val="bg1"/>
                </a:solidFill>
                <a:latin typeface="+mj-ea"/>
                <a:ea typeface="+mj-ea"/>
                <a:cs typeface="微软雅黑" panose="020B0503020204020204" charset="-122"/>
              </a:rPr>
              <a:t>工作完成情况</a:t>
            </a:r>
            <a:endParaRPr lang="zh-CN" altLang="en-US" sz="2000">
              <a:solidFill>
                <a:schemeClr val="bg1"/>
              </a:solidFill>
              <a:latin typeface="+mj-ea"/>
              <a:ea typeface="+mj-ea"/>
              <a:cs typeface="微软雅黑" panose="020B0503020204020204" charset="-122"/>
            </a:endParaRPr>
          </a:p>
        </p:txBody>
      </p:sp>
      <p:sp>
        <p:nvSpPr>
          <p:cNvPr id="38" name="文本框 37"/>
          <p:cNvSpPr txBox="1"/>
          <p:nvPr/>
        </p:nvSpPr>
        <p:spPr>
          <a:xfrm>
            <a:off x="7642727" y="3254451"/>
            <a:ext cx="872763" cy="400110"/>
          </a:xfrm>
          <a:prstGeom prst="rect">
            <a:avLst/>
          </a:prstGeom>
          <a:noFill/>
        </p:spPr>
        <p:txBody>
          <a:bodyPr wrap="square" rtlCol="0">
            <a:spAutoFit/>
          </a:bodyPr>
          <a:lstStyle/>
          <a:p>
            <a:r>
              <a:rPr lang="en-US" altLang="zh-CN" sz="2000">
                <a:solidFill>
                  <a:schemeClr val="bg1"/>
                </a:solidFill>
                <a:latin typeface="+mj-lt"/>
                <a:ea typeface="微软雅黑" panose="020B0503020204020204" charset="-122"/>
                <a:cs typeface="+mj-lt"/>
              </a:rPr>
              <a:t>03/</a:t>
            </a:r>
            <a:endParaRPr lang="en-US" altLang="zh-CN" sz="2000">
              <a:solidFill>
                <a:schemeClr val="bg1"/>
              </a:solidFill>
              <a:latin typeface="+mj-lt"/>
              <a:ea typeface="微软雅黑" panose="020B0503020204020204" charset="-122"/>
              <a:cs typeface="+mj-lt"/>
            </a:endParaRPr>
          </a:p>
        </p:txBody>
      </p:sp>
      <p:sp>
        <p:nvSpPr>
          <p:cNvPr id="39" name="文本框 38"/>
          <p:cNvSpPr txBox="1"/>
          <p:nvPr/>
        </p:nvSpPr>
        <p:spPr>
          <a:xfrm>
            <a:off x="8388188" y="3256627"/>
            <a:ext cx="1876943" cy="400110"/>
          </a:xfrm>
          <a:prstGeom prst="rect">
            <a:avLst/>
          </a:prstGeom>
          <a:noFill/>
        </p:spPr>
        <p:txBody>
          <a:bodyPr wrap="square" rtlCol="0">
            <a:spAutoFit/>
          </a:bodyPr>
          <a:lstStyle/>
          <a:p>
            <a:r>
              <a:rPr lang="zh-CN" altLang="en-US" sz="2000">
                <a:solidFill>
                  <a:schemeClr val="bg1"/>
                </a:solidFill>
                <a:latin typeface="+mj-ea"/>
                <a:ea typeface="+mj-ea"/>
                <a:cs typeface="微软雅黑" panose="020B0503020204020204" charset="-122"/>
              </a:rPr>
              <a:t>重点项目展示</a:t>
            </a:r>
            <a:endParaRPr lang="zh-CN" altLang="en-US" sz="2000">
              <a:solidFill>
                <a:schemeClr val="bg1"/>
              </a:solidFill>
              <a:latin typeface="+mj-ea"/>
              <a:ea typeface="+mj-ea"/>
              <a:cs typeface="微软雅黑" panose="020B0503020204020204" charset="-122"/>
            </a:endParaRPr>
          </a:p>
        </p:txBody>
      </p:sp>
      <p:sp>
        <p:nvSpPr>
          <p:cNvPr id="40" name="文本框 39"/>
          <p:cNvSpPr txBox="1"/>
          <p:nvPr/>
        </p:nvSpPr>
        <p:spPr>
          <a:xfrm>
            <a:off x="1358041" y="4321251"/>
            <a:ext cx="872763" cy="400110"/>
          </a:xfrm>
          <a:prstGeom prst="rect">
            <a:avLst/>
          </a:prstGeom>
          <a:noFill/>
        </p:spPr>
        <p:txBody>
          <a:bodyPr wrap="square" rtlCol="0">
            <a:spAutoFit/>
          </a:bodyPr>
          <a:lstStyle/>
          <a:p>
            <a:r>
              <a:rPr lang="en-US" altLang="zh-CN" sz="2000">
                <a:solidFill>
                  <a:schemeClr val="bg1"/>
                </a:solidFill>
                <a:latin typeface="+mj-lt"/>
                <a:ea typeface="微软雅黑" panose="020B0503020204020204" charset="-122"/>
                <a:cs typeface="+mj-lt"/>
              </a:rPr>
              <a:t>04/</a:t>
            </a:r>
            <a:endParaRPr lang="en-US" altLang="zh-CN" sz="2000">
              <a:solidFill>
                <a:schemeClr val="bg1"/>
              </a:solidFill>
              <a:latin typeface="+mj-lt"/>
              <a:ea typeface="微软雅黑" panose="020B0503020204020204" charset="-122"/>
              <a:cs typeface="+mj-lt"/>
            </a:endParaRPr>
          </a:p>
        </p:txBody>
      </p:sp>
      <p:sp>
        <p:nvSpPr>
          <p:cNvPr id="41" name="文本框 40"/>
          <p:cNvSpPr txBox="1"/>
          <p:nvPr/>
        </p:nvSpPr>
        <p:spPr>
          <a:xfrm>
            <a:off x="2103502" y="4323427"/>
            <a:ext cx="1876943" cy="400110"/>
          </a:xfrm>
          <a:prstGeom prst="rect">
            <a:avLst/>
          </a:prstGeom>
          <a:noFill/>
        </p:spPr>
        <p:txBody>
          <a:bodyPr wrap="square" rtlCol="0">
            <a:spAutoFit/>
          </a:bodyPr>
          <a:lstStyle/>
          <a:p>
            <a:r>
              <a:rPr lang="zh-CN" altLang="en-US" sz="2000">
                <a:solidFill>
                  <a:schemeClr val="bg1"/>
                </a:solidFill>
                <a:latin typeface="+mj-ea"/>
                <a:ea typeface="+mj-ea"/>
                <a:cs typeface="微软雅黑" panose="020B0503020204020204" charset="-122"/>
              </a:rPr>
              <a:t>工作不足之处</a:t>
            </a:r>
            <a:endParaRPr lang="zh-CN" altLang="en-US" sz="2000">
              <a:solidFill>
                <a:schemeClr val="bg1"/>
              </a:solidFill>
              <a:latin typeface="+mj-ea"/>
              <a:ea typeface="+mj-ea"/>
              <a:cs typeface="微软雅黑" panose="020B0503020204020204" charset="-122"/>
            </a:endParaRPr>
          </a:p>
        </p:txBody>
      </p:sp>
      <p:sp>
        <p:nvSpPr>
          <p:cNvPr id="42" name="文本框 41"/>
          <p:cNvSpPr txBox="1"/>
          <p:nvPr/>
        </p:nvSpPr>
        <p:spPr>
          <a:xfrm>
            <a:off x="4500384" y="4317861"/>
            <a:ext cx="872763" cy="400110"/>
          </a:xfrm>
          <a:prstGeom prst="rect">
            <a:avLst/>
          </a:prstGeom>
          <a:noFill/>
        </p:spPr>
        <p:txBody>
          <a:bodyPr wrap="square" rtlCol="0">
            <a:spAutoFit/>
          </a:bodyPr>
          <a:lstStyle/>
          <a:p>
            <a:r>
              <a:rPr lang="en-US" altLang="zh-CN" sz="2000">
                <a:solidFill>
                  <a:schemeClr val="bg1"/>
                </a:solidFill>
                <a:latin typeface="+mj-lt"/>
                <a:ea typeface="微软雅黑" panose="020B0503020204020204" charset="-122"/>
                <a:cs typeface="+mj-lt"/>
              </a:rPr>
              <a:t>05/</a:t>
            </a:r>
            <a:endParaRPr lang="en-US" altLang="zh-CN" sz="2000">
              <a:solidFill>
                <a:schemeClr val="bg1"/>
              </a:solidFill>
              <a:latin typeface="+mj-lt"/>
              <a:ea typeface="微软雅黑" panose="020B0503020204020204" charset="-122"/>
              <a:cs typeface="+mj-lt"/>
            </a:endParaRPr>
          </a:p>
        </p:txBody>
      </p:sp>
      <p:sp>
        <p:nvSpPr>
          <p:cNvPr id="43" name="文本框 42"/>
          <p:cNvSpPr txBox="1"/>
          <p:nvPr/>
        </p:nvSpPr>
        <p:spPr>
          <a:xfrm>
            <a:off x="5245845" y="4320037"/>
            <a:ext cx="1876943" cy="400110"/>
          </a:xfrm>
          <a:prstGeom prst="rect">
            <a:avLst/>
          </a:prstGeom>
          <a:noFill/>
        </p:spPr>
        <p:txBody>
          <a:bodyPr wrap="square" rtlCol="0">
            <a:spAutoFit/>
          </a:bodyPr>
          <a:lstStyle/>
          <a:p>
            <a:r>
              <a:rPr lang="zh-CN" altLang="en-US" sz="2000">
                <a:solidFill>
                  <a:schemeClr val="bg1"/>
                </a:solidFill>
                <a:latin typeface="+mj-ea"/>
                <a:ea typeface="+mj-ea"/>
                <a:cs typeface="微软雅黑" panose="020B0503020204020204" charset="-122"/>
              </a:rPr>
              <a:t>明年工作计划</a:t>
            </a:r>
            <a:endParaRPr lang="zh-CN" altLang="en-US" sz="2000">
              <a:solidFill>
                <a:schemeClr val="bg1"/>
              </a:solidFill>
              <a:latin typeface="+mj-ea"/>
              <a:ea typeface="+mj-ea"/>
              <a:cs typeface="微软雅黑" panose="020B0503020204020204" charset="-122"/>
            </a:endParaRPr>
          </a:p>
        </p:txBody>
      </p:sp>
      <p:sp>
        <p:nvSpPr>
          <p:cNvPr id="44" name="文本框 43"/>
          <p:cNvSpPr txBox="1"/>
          <p:nvPr/>
        </p:nvSpPr>
        <p:spPr>
          <a:xfrm>
            <a:off x="6979920" y="925195"/>
            <a:ext cx="3524885" cy="1445260"/>
          </a:xfrm>
          <a:prstGeom prst="rect">
            <a:avLst/>
          </a:prstGeom>
          <a:noFill/>
        </p:spPr>
        <p:txBody>
          <a:bodyPr wrap="square" rtlCol="0" anchor="t">
            <a:noAutofit/>
          </a:bodyPr>
          <a:lstStyle/>
          <a:p>
            <a:r>
              <a:rPr lang="zh-CN" altLang="en-US" sz="1100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rPr>
              <a:t>目录</a:t>
            </a:r>
            <a:endParaRPr lang="zh-CN" altLang="en-US" sz="1100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endParaRPr>
          </a:p>
        </p:txBody>
      </p:sp>
      <p:sp>
        <p:nvSpPr>
          <p:cNvPr id="45" name="文本框 32"/>
          <p:cNvSpPr txBox="1"/>
          <p:nvPr>
            <p:custDataLst>
              <p:tags r:id="rId4"/>
            </p:custDataLst>
          </p:nvPr>
        </p:nvSpPr>
        <p:spPr>
          <a:xfrm>
            <a:off x="1019175" y="1007745"/>
            <a:ext cx="4984115" cy="110680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6600" i="1" dirty="0">
                <a:solidFill>
                  <a:schemeClr val="bg1">
                    <a:alpha val="25000"/>
                  </a:schemeClr>
                </a:solidFill>
                <a:latin typeface="+mj-lt"/>
                <a:ea typeface="微软雅黑" panose="020B0503020204020204" charset="-122"/>
                <a:cs typeface="+mj-lt"/>
                <a:sym typeface="+mn-lt"/>
              </a:rPr>
              <a:t>CONTENTS</a:t>
            </a:r>
            <a:endParaRPr lang="en-US" altLang="zh-CN" sz="6600" i="1" dirty="0">
              <a:solidFill>
                <a:schemeClr val="bg1">
                  <a:alpha val="25000"/>
                </a:schemeClr>
              </a:solidFill>
              <a:latin typeface="+mj-lt"/>
              <a:ea typeface="微软雅黑" panose="020B0503020204020204" charset="-122"/>
              <a:cs typeface="+mj-lt"/>
              <a:sym typeface="+mn-lt"/>
            </a:endParaRPr>
          </a:p>
        </p:txBody>
      </p:sp>
      <p:pic>
        <p:nvPicPr>
          <p:cNvPr id="4" name="图片 3" descr="徽标&#10;&#10;中度可信度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372" y="136564"/>
            <a:ext cx="1001521" cy="777836"/>
          </a:xfrm>
          <a:prstGeom prst="rect">
            <a:avLst/>
          </a:prstGeom>
        </p:spPr>
      </p:pic>
    </p:spTree>
    <p:custDataLst>
      <p:tags r:id="rId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明年工作计划</a:t>
            </a:r>
            <a:endParaRPr lang="zh-CN" altLang="en-US" sz="2000">
              <a:solidFill>
                <a:srgbClr val="A1313D"/>
              </a:solidFill>
              <a:cs typeface="微软雅黑" panose="020B0503020204020204" charset="-122"/>
            </a:endParaRPr>
          </a:p>
        </p:txBody>
      </p:sp>
      <p:sp>
        <p:nvSpPr>
          <p:cNvPr id="3" name="椭圆 2"/>
          <p:cNvSpPr/>
          <p:nvPr>
            <p:custDataLst>
              <p:tags r:id="rId5"/>
            </p:custDataLst>
          </p:nvPr>
        </p:nvSpPr>
        <p:spPr>
          <a:xfrm>
            <a:off x="1919664" y="2300008"/>
            <a:ext cx="1009650" cy="1009650"/>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4" name="椭圆 3"/>
          <p:cNvSpPr/>
          <p:nvPr>
            <p:custDataLst>
              <p:tags r:id="rId6"/>
            </p:custDataLst>
          </p:nvPr>
        </p:nvSpPr>
        <p:spPr>
          <a:xfrm>
            <a:off x="3712976" y="3735108"/>
            <a:ext cx="1009650" cy="1009650"/>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5" name="任意多边形: 形状 4"/>
          <p:cNvSpPr/>
          <p:nvPr>
            <p:custDataLst>
              <p:tags r:id="rId7"/>
            </p:custDataLst>
          </p:nvPr>
        </p:nvSpPr>
        <p:spPr>
          <a:xfrm>
            <a:off x="1475164" y="1809437"/>
            <a:ext cx="1905000" cy="1758665"/>
          </a:xfrm>
          <a:custGeom>
            <a:avLst/>
            <a:gdLst>
              <a:gd name="connsiteX0" fmla="*/ 952500 w 1905000"/>
              <a:gd name="connsiteY0" fmla="*/ 0 h 1758665"/>
              <a:gd name="connsiteX1" fmla="*/ 1905000 w 1905000"/>
              <a:gd name="connsiteY1" fmla="*/ 952500 h 1758665"/>
              <a:gd name="connsiteX2" fmla="*/ 1905000 w 1905000"/>
              <a:gd name="connsiteY2" fmla="*/ 1758665 h 1758665"/>
              <a:gd name="connsiteX3" fmla="*/ 1788795 w 1905000"/>
              <a:gd name="connsiteY3" fmla="*/ 1758665 h 1758665"/>
              <a:gd name="connsiteX4" fmla="*/ 1788795 w 1905000"/>
              <a:gd name="connsiteY4" fmla="*/ 937611 h 1758665"/>
              <a:gd name="connsiteX5" fmla="*/ 1788795 w 1905000"/>
              <a:gd name="connsiteY5" fmla="*/ 911292 h 1758665"/>
              <a:gd name="connsiteX6" fmla="*/ 1787466 w 1905000"/>
              <a:gd name="connsiteY6" fmla="*/ 911292 h 1758665"/>
              <a:gd name="connsiteX7" fmla="*/ 1784478 w 1905000"/>
              <a:gd name="connsiteY7" fmla="*/ 852105 h 1758665"/>
              <a:gd name="connsiteX8" fmla="*/ 952500 w 1905000"/>
              <a:gd name="connsiteY8" fmla="*/ 101316 h 1758665"/>
              <a:gd name="connsiteX9" fmla="*/ 120523 w 1905000"/>
              <a:gd name="connsiteY9" fmla="*/ 852105 h 1758665"/>
              <a:gd name="connsiteX10" fmla="*/ 117534 w 1905000"/>
              <a:gd name="connsiteY10" fmla="*/ 911292 h 1758665"/>
              <a:gd name="connsiteX11" fmla="*/ 116205 w 1905000"/>
              <a:gd name="connsiteY11" fmla="*/ 911292 h 1758665"/>
              <a:gd name="connsiteX12" fmla="*/ 116205 w 1905000"/>
              <a:gd name="connsiteY12" fmla="*/ 937611 h 1758665"/>
              <a:gd name="connsiteX13" fmla="*/ 116205 w 1905000"/>
              <a:gd name="connsiteY13" fmla="*/ 1758665 h 1758665"/>
              <a:gd name="connsiteX14" fmla="*/ 0 w 1905000"/>
              <a:gd name="connsiteY14" fmla="*/ 1758665 h 1758665"/>
              <a:gd name="connsiteX15" fmla="*/ 0 w 1905000"/>
              <a:gd name="connsiteY15" fmla="*/ 952500 h 1758665"/>
              <a:gd name="connsiteX16" fmla="*/ 952500 w 1905000"/>
              <a:gd name="connsiteY16" fmla="*/ 0 h 175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758665">
                <a:moveTo>
                  <a:pt x="952500" y="0"/>
                </a:moveTo>
                <a:cubicBezTo>
                  <a:pt x="1478551" y="0"/>
                  <a:pt x="1905000" y="426449"/>
                  <a:pt x="1905000" y="952500"/>
                </a:cubicBezTo>
                <a:lnTo>
                  <a:pt x="1905000" y="1758665"/>
                </a:lnTo>
                <a:lnTo>
                  <a:pt x="1788795" y="1758665"/>
                </a:lnTo>
                <a:lnTo>
                  <a:pt x="1788795" y="937611"/>
                </a:lnTo>
                <a:lnTo>
                  <a:pt x="1788795" y="911292"/>
                </a:lnTo>
                <a:lnTo>
                  <a:pt x="1787466" y="911292"/>
                </a:lnTo>
                <a:lnTo>
                  <a:pt x="1784478" y="852105"/>
                </a:lnTo>
                <a:cubicBezTo>
                  <a:pt x="1741651" y="430398"/>
                  <a:pt x="1385506" y="101316"/>
                  <a:pt x="952500" y="101316"/>
                </a:cubicBezTo>
                <a:cubicBezTo>
                  <a:pt x="519494" y="101316"/>
                  <a:pt x="163350" y="430398"/>
                  <a:pt x="120523" y="852105"/>
                </a:cubicBezTo>
                <a:lnTo>
                  <a:pt x="117534" y="911292"/>
                </a:lnTo>
                <a:lnTo>
                  <a:pt x="116205" y="911292"/>
                </a:lnTo>
                <a:lnTo>
                  <a:pt x="116205" y="937611"/>
                </a:lnTo>
                <a:lnTo>
                  <a:pt x="116205" y="1758665"/>
                </a:lnTo>
                <a:lnTo>
                  <a:pt x="0" y="1758665"/>
                </a:lnTo>
                <a:lnTo>
                  <a:pt x="0" y="952500"/>
                </a:lnTo>
                <a:cubicBezTo>
                  <a:pt x="0" y="426449"/>
                  <a:pt x="426449" y="0"/>
                  <a:pt x="952500" y="0"/>
                </a:cubicBezTo>
                <a:close/>
              </a:path>
            </a:pathLst>
          </a:cu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微软雅黑" panose="020B0503020204020204" charset="-122"/>
            </a:endParaRPr>
          </a:p>
        </p:txBody>
      </p:sp>
      <p:sp>
        <p:nvSpPr>
          <p:cNvPr id="6" name="任意多边形: 形状 5"/>
          <p:cNvSpPr/>
          <p:nvPr>
            <p:custDataLst>
              <p:tags r:id="rId8"/>
            </p:custDataLst>
          </p:nvPr>
        </p:nvSpPr>
        <p:spPr>
          <a:xfrm flipV="1">
            <a:off x="3265301" y="3410613"/>
            <a:ext cx="1905000" cy="1758665"/>
          </a:xfrm>
          <a:custGeom>
            <a:avLst/>
            <a:gdLst>
              <a:gd name="connsiteX0" fmla="*/ 952500 w 1905000"/>
              <a:gd name="connsiteY0" fmla="*/ 0 h 1758665"/>
              <a:gd name="connsiteX1" fmla="*/ 1905000 w 1905000"/>
              <a:gd name="connsiteY1" fmla="*/ 952500 h 1758665"/>
              <a:gd name="connsiteX2" fmla="*/ 1905000 w 1905000"/>
              <a:gd name="connsiteY2" fmla="*/ 1758665 h 1758665"/>
              <a:gd name="connsiteX3" fmla="*/ 1788795 w 1905000"/>
              <a:gd name="connsiteY3" fmla="*/ 1758665 h 1758665"/>
              <a:gd name="connsiteX4" fmla="*/ 1788795 w 1905000"/>
              <a:gd name="connsiteY4" fmla="*/ 937611 h 1758665"/>
              <a:gd name="connsiteX5" fmla="*/ 1788795 w 1905000"/>
              <a:gd name="connsiteY5" fmla="*/ 911292 h 1758665"/>
              <a:gd name="connsiteX6" fmla="*/ 1787466 w 1905000"/>
              <a:gd name="connsiteY6" fmla="*/ 911292 h 1758665"/>
              <a:gd name="connsiteX7" fmla="*/ 1784478 w 1905000"/>
              <a:gd name="connsiteY7" fmla="*/ 852105 h 1758665"/>
              <a:gd name="connsiteX8" fmla="*/ 952500 w 1905000"/>
              <a:gd name="connsiteY8" fmla="*/ 101316 h 1758665"/>
              <a:gd name="connsiteX9" fmla="*/ 120523 w 1905000"/>
              <a:gd name="connsiteY9" fmla="*/ 852105 h 1758665"/>
              <a:gd name="connsiteX10" fmla="*/ 117534 w 1905000"/>
              <a:gd name="connsiteY10" fmla="*/ 911292 h 1758665"/>
              <a:gd name="connsiteX11" fmla="*/ 116205 w 1905000"/>
              <a:gd name="connsiteY11" fmla="*/ 911292 h 1758665"/>
              <a:gd name="connsiteX12" fmla="*/ 116205 w 1905000"/>
              <a:gd name="connsiteY12" fmla="*/ 937611 h 1758665"/>
              <a:gd name="connsiteX13" fmla="*/ 116205 w 1905000"/>
              <a:gd name="connsiteY13" fmla="*/ 1758665 h 1758665"/>
              <a:gd name="connsiteX14" fmla="*/ 0 w 1905000"/>
              <a:gd name="connsiteY14" fmla="*/ 1758665 h 1758665"/>
              <a:gd name="connsiteX15" fmla="*/ 0 w 1905000"/>
              <a:gd name="connsiteY15" fmla="*/ 952500 h 1758665"/>
              <a:gd name="connsiteX16" fmla="*/ 952500 w 1905000"/>
              <a:gd name="connsiteY16" fmla="*/ 0 h 175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758665">
                <a:moveTo>
                  <a:pt x="952500" y="0"/>
                </a:moveTo>
                <a:cubicBezTo>
                  <a:pt x="1478551" y="0"/>
                  <a:pt x="1905000" y="426449"/>
                  <a:pt x="1905000" y="952500"/>
                </a:cubicBezTo>
                <a:lnTo>
                  <a:pt x="1905000" y="1758665"/>
                </a:lnTo>
                <a:lnTo>
                  <a:pt x="1788795" y="1758665"/>
                </a:lnTo>
                <a:lnTo>
                  <a:pt x="1788795" y="937611"/>
                </a:lnTo>
                <a:lnTo>
                  <a:pt x="1788795" y="911292"/>
                </a:lnTo>
                <a:lnTo>
                  <a:pt x="1787466" y="911292"/>
                </a:lnTo>
                <a:lnTo>
                  <a:pt x="1784478" y="852105"/>
                </a:lnTo>
                <a:cubicBezTo>
                  <a:pt x="1741651" y="430398"/>
                  <a:pt x="1385506" y="101316"/>
                  <a:pt x="952500" y="101316"/>
                </a:cubicBezTo>
                <a:cubicBezTo>
                  <a:pt x="519494" y="101316"/>
                  <a:pt x="163350" y="430398"/>
                  <a:pt x="120523" y="852105"/>
                </a:cubicBezTo>
                <a:lnTo>
                  <a:pt x="117534" y="911292"/>
                </a:lnTo>
                <a:lnTo>
                  <a:pt x="116205" y="911292"/>
                </a:lnTo>
                <a:lnTo>
                  <a:pt x="116205" y="937611"/>
                </a:lnTo>
                <a:lnTo>
                  <a:pt x="116205" y="1758665"/>
                </a:lnTo>
                <a:lnTo>
                  <a:pt x="0" y="1758665"/>
                </a:lnTo>
                <a:lnTo>
                  <a:pt x="0" y="952500"/>
                </a:lnTo>
                <a:cubicBezTo>
                  <a:pt x="0" y="426449"/>
                  <a:pt x="426449" y="0"/>
                  <a:pt x="952500" y="0"/>
                </a:cubicBezTo>
                <a:close/>
              </a:path>
            </a:pathLst>
          </a:cu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微软雅黑" panose="020B0503020204020204" charset="-122"/>
            </a:endParaRPr>
          </a:p>
        </p:txBody>
      </p:sp>
      <p:sp>
        <p:nvSpPr>
          <p:cNvPr id="2" name="椭圆 1"/>
          <p:cNvSpPr/>
          <p:nvPr>
            <p:custDataLst>
              <p:tags r:id="rId9"/>
            </p:custDataLst>
          </p:nvPr>
        </p:nvSpPr>
        <p:spPr>
          <a:xfrm>
            <a:off x="5497951" y="2300008"/>
            <a:ext cx="1009650" cy="1009650"/>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0" name="椭圆 9"/>
          <p:cNvSpPr/>
          <p:nvPr>
            <p:custDataLst>
              <p:tags r:id="rId10"/>
            </p:custDataLst>
          </p:nvPr>
        </p:nvSpPr>
        <p:spPr>
          <a:xfrm>
            <a:off x="7291263" y="3735108"/>
            <a:ext cx="1009650" cy="1009650"/>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3" name="任意多边形: 形状 8"/>
          <p:cNvSpPr/>
          <p:nvPr>
            <p:custDataLst>
              <p:tags r:id="rId11"/>
            </p:custDataLst>
          </p:nvPr>
        </p:nvSpPr>
        <p:spPr>
          <a:xfrm>
            <a:off x="5053451" y="1809437"/>
            <a:ext cx="1905000" cy="1758665"/>
          </a:xfrm>
          <a:custGeom>
            <a:avLst/>
            <a:gdLst>
              <a:gd name="connsiteX0" fmla="*/ 952500 w 1905000"/>
              <a:gd name="connsiteY0" fmla="*/ 0 h 1758665"/>
              <a:gd name="connsiteX1" fmla="*/ 1905000 w 1905000"/>
              <a:gd name="connsiteY1" fmla="*/ 952500 h 1758665"/>
              <a:gd name="connsiteX2" fmla="*/ 1905000 w 1905000"/>
              <a:gd name="connsiteY2" fmla="*/ 1758665 h 1758665"/>
              <a:gd name="connsiteX3" fmla="*/ 1788795 w 1905000"/>
              <a:gd name="connsiteY3" fmla="*/ 1758665 h 1758665"/>
              <a:gd name="connsiteX4" fmla="*/ 1788795 w 1905000"/>
              <a:gd name="connsiteY4" fmla="*/ 937611 h 1758665"/>
              <a:gd name="connsiteX5" fmla="*/ 1788795 w 1905000"/>
              <a:gd name="connsiteY5" fmla="*/ 911292 h 1758665"/>
              <a:gd name="connsiteX6" fmla="*/ 1787466 w 1905000"/>
              <a:gd name="connsiteY6" fmla="*/ 911292 h 1758665"/>
              <a:gd name="connsiteX7" fmla="*/ 1784478 w 1905000"/>
              <a:gd name="connsiteY7" fmla="*/ 852105 h 1758665"/>
              <a:gd name="connsiteX8" fmla="*/ 952500 w 1905000"/>
              <a:gd name="connsiteY8" fmla="*/ 101316 h 1758665"/>
              <a:gd name="connsiteX9" fmla="*/ 120523 w 1905000"/>
              <a:gd name="connsiteY9" fmla="*/ 852105 h 1758665"/>
              <a:gd name="connsiteX10" fmla="*/ 117534 w 1905000"/>
              <a:gd name="connsiteY10" fmla="*/ 911292 h 1758665"/>
              <a:gd name="connsiteX11" fmla="*/ 116205 w 1905000"/>
              <a:gd name="connsiteY11" fmla="*/ 911292 h 1758665"/>
              <a:gd name="connsiteX12" fmla="*/ 116205 w 1905000"/>
              <a:gd name="connsiteY12" fmla="*/ 937611 h 1758665"/>
              <a:gd name="connsiteX13" fmla="*/ 116205 w 1905000"/>
              <a:gd name="connsiteY13" fmla="*/ 1758665 h 1758665"/>
              <a:gd name="connsiteX14" fmla="*/ 0 w 1905000"/>
              <a:gd name="connsiteY14" fmla="*/ 1758665 h 1758665"/>
              <a:gd name="connsiteX15" fmla="*/ 0 w 1905000"/>
              <a:gd name="connsiteY15" fmla="*/ 952500 h 1758665"/>
              <a:gd name="connsiteX16" fmla="*/ 952500 w 1905000"/>
              <a:gd name="connsiteY16" fmla="*/ 0 h 175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758665">
                <a:moveTo>
                  <a:pt x="952500" y="0"/>
                </a:moveTo>
                <a:cubicBezTo>
                  <a:pt x="1478551" y="0"/>
                  <a:pt x="1905000" y="426449"/>
                  <a:pt x="1905000" y="952500"/>
                </a:cubicBezTo>
                <a:lnTo>
                  <a:pt x="1905000" y="1758665"/>
                </a:lnTo>
                <a:lnTo>
                  <a:pt x="1788795" y="1758665"/>
                </a:lnTo>
                <a:lnTo>
                  <a:pt x="1788795" y="937611"/>
                </a:lnTo>
                <a:lnTo>
                  <a:pt x="1788795" y="911292"/>
                </a:lnTo>
                <a:lnTo>
                  <a:pt x="1787466" y="911292"/>
                </a:lnTo>
                <a:lnTo>
                  <a:pt x="1784478" y="852105"/>
                </a:lnTo>
                <a:cubicBezTo>
                  <a:pt x="1741651" y="430398"/>
                  <a:pt x="1385506" y="101316"/>
                  <a:pt x="952500" y="101316"/>
                </a:cubicBezTo>
                <a:cubicBezTo>
                  <a:pt x="519494" y="101316"/>
                  <a:pt x="163350" y="430398"/>
                  <a:pt x="120523" y="852105"/>
                </a:cubicBezTo>
                <a:lnTo>
                  <a:pt x="117534" y="911292"/>
                </a:lnTo>
                <a:lnTo>
                  <a:pt x="116205" y="911292"/>
                </a:lnTo>
                <a:lnTo>
                  <a:pt x="116205" y="937611"/>
                </a:lnTo>
                <a:lnTo>
                  <a:pt x="116205" y="1758665"/>
                </a:lnTo>
                <a:lnTo>
                  <a:pt x="0" y="1758665"/>
                </a:lnTo>
                <a:lnTo>
                  <a:pt x="0" y="952500"/>
                </a:lnTo>
                <a:cubicBezTo>
                  <a:pt x="0" y="426449"/>
                  <a:pt x="426449" y="0"/>
                  <a:pt x="952500" y="0"/>
                </a:cubicBezTo>
                <a:close/>
              </a:path>
            </a:pathLst>
          </a:cu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微软雅黑" panose="020B0503020204020204" charset="-122"/>
            </a:endParaRPr>
          </a:p>
        </p:txBody>
      </p:sp>
      <p:sp>
        <p:nvSpPr>
          <p:cNvPr id="14" name="任意多边形: 形状 9"/>
          <p:cNvSpPr/>
          <p:nvPr>
            <p:custDataLst>
              <p:tags r:id="rId12"/>
            </p:custDataLst>
          </p:nvPr>
        </p:nvSpPr>
        <p:spPr>
          <a:xfrm flipV="1">
            <a:off x="6843588" y="3410613"/>
            <a:ext cx="1905000" cy="1758665"/>
          </a:xfrm>
          <a:custGeom>
            <a:avLst/>
            <a:gdLst>
              <a:gd name="connsiteX0" fmla="*/ 952500 w 1905000"/>
              <a:gd name="connsiteY0" fmla="*/ 0 h 1758665"/>
              <a:gd name="connsiteX1" fmla="*/ 1905000 w 1905000"/>
              <a:gd name="connsiteY1" fmla="*/ 952500 h 1758665"/>
              <a:gd name="connsiteX2" fmla="*/ 1905000 w 1905000"/>
              <a:gd name="connsiteY2" fmla="*/ 1758665 h 1758665"/>
              <a:gd name="connsiteX3" fmla="*/ 1788795 w 1905000"/>
              <a:gd name="connsiteY3" fmla="*/ 1758665 h 1758665"/>
              <a:gd name="connsiteX4" fmla="*/ 1788795 w 1905000"/>
              <a:gd name="connsiteY4" fmla="*/ 937611 h 1758665"/>
              <a:gd name="connsiteX5" fmla="*/ 1788795 w 1905000"/>
              <a:gd name="connsiteY5" fmla="*/ 911292 h 1758665"/>
              <a:gd name="connsiteX6" fmla="*/ 1787466 w 1905000"/>
              <a:gd name="connsiteY6" fmla="*/ 911292 h 1758665"/>
              <a:gd name="connsiteX7" fmla="*/ 1784478 w 1905000"/>
              <a:gd name="connsiteY7" fmla="*/ 852105 h 1758665"/>
              <a:gd name="connsiteX8" fmla="*/ 952500 w 1905000"/>
              <a:gd name="connsiteY8" fmla="*/ 101316 h 1758665"/>
              <a:gd name="connsiteX9" fmla="*/ 120523 w 1905000"/>
              <a:gd name="connsiteY9" fmla="*/ 852105 h 1758665"/>
              <a:gd name="connsiteX10" fmla="*/ 117534 w 1905000"/>
              <a:gd name="connsiteY10" fmla="*/ 911292 h 1758665"/>
              <a:gd name="connsiteX11" fmla="*/ 116205 w 1905000"/>
              <a:gd name="connsiteY11" fmla="*/ 911292 h 1758665"/>
              <a:gd name="connsiteX12" fmla="*/ 116205 w 1905000"/>
              <a:gd name="connsiteY12" fmla="*/ 937611 h 1758665"/>
              <a:gd name="connsiteX13" fmla="*/ 116205 w 1905000"/>
              <a:gd name="connsiteY13" fmla="*/ 1758665 h 1758665"/>
              <a:gd name="connsiteX14" fmla="*/ 0 w 1905000"/>
              <a:gd name="connsiteY14" fmla="*/ 1758665 h 1758665"/>
              <a:gd name="connsiteX15" fmla="*/ 0 w 1905000"/>
              <a:gd name="connsiteY15" fmla="*/ 952500 h 1758665"/>
              <a:gd name="connsiteX16" fmla="*/ 952500 w 1905000"/>
              <a:gd name="connsiteY16" fmla="*/ 0 h 175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758665">
                <a:moveTo>
                  <a:pt x="952500" y="0"/>
                </a:moveTo>
                <a:cubicBezTo>
                  <a:pt x="1478551" y="0"/>
                  <a:pt x="1905000" y="426449"/>
                  <a:pt x="1905000" y="952500"/>
                </a:cubicBezTo>
                <a:lnTo>
                  <a:pt x="1905000" y="1758665"/>
                </a:lnTo>
                <a:lnTo>
                  <a:pt x="1788795" y="1758665"/>
                </a:lnTo>
                <a:lnTo>
                  <a:pt x="1788795" y="937611"/>
                </a:lnTo>
                <a:lnTo>
                  <a:pt x="1788795" y="911292"/>
                </a:lnTo>
                <a:lnTo>
                  <a:pt x="1787466" y="911292"/>
                </a:lnTo>
                <a:lnTo>
                  <a:pt x="1784478" y="852105"/>
                </a:lnTo>
                <a:cubicBezTo>
                  <a:pt x="1741651" y="430398"/>
                  <a:pt x="1385506" y="101316"/>
                  <a:pt x="952500" y="101316"/>
                </a:cubicBezTo>
                <a:cubicBezTo>
                  <a:pt x="519494" y="101316"/>
                  <a:pt x="163350" y="430398"/>
                  <a:pt x="120523" y="852105"/>
                </a:cubicBezTo>
                <a:lnTo>
                  <a:pt x="117534" y="911292"/>
                </a:lnTo>
                <a:lnTo>
                  <a:pt x="116205" y="911292"/>
                </a:lnTo>
                <a:lnTo>
                  <a:pt x="116205" y="937611"/>
                </a:lnTo>
                <a:lnTo>
                  <a:pt x="116205" y="1758665"/>
                </a:lnTo>
                <a:lnTo>
                  <a:pt x="0" y="1758665"/>
                </a:lnTo>
                <a:lnTo>
                  <a:pt x="0" y="952500"/>
                </a:lnTo>
                <a:cubicBezTo>
                  <a:pt x="0" y="426449"/>
                  <a:pt x="426449" y="0"/>
                  <a:pt x="952500" y="0"/>
                </a:cubicBezTo>
                <a:close/>
              </a:path>
            </a:pathLst>
          </a:cu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微软雅黑" panose="020B0503020204020204" charset="-122"/>
            </a:endParaRPr>
          </a:p>
        </p:txBody>
      </p:sp>
      <p:sp>
        <p:nvSpPr>
          <p:cNvPr id="15" name="椭圆 14"/>
          <p:cNvSpPr/>
          <p:nvPr>
            <p:custDataLst>
              <p:tags r:id="rId13"/>
            </p:custDataLst>
          </p:nvPr>
        </p:nvSpPr>
        <p:spPr>
          <a:xfrm>
            <a:off x="9076966" y="2300008"/>
            <a:ext cx="1009650" cy="1009650"/>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6" name="任意多边形: 形状 11"/>
          <p:cNvSpPr/>
          <p:nvPr>
            <p:custDataLst>
              <p:tags r:id="rId14"/>
            </p:custDataLst>
          </p:nvPr>
        </p:nvSpPr>
        <p:spPr>
          <a:xfrm>
            <a:off x="8632466" y="1809437"/>
            <a:ext cx="1905000" cy="1758665"/>
          </a:xfrm>
          <a:custGeom>
            <a:avLst/>
            <a:gdLst>
              <a:gd name="connsiteX0" fmla="*/ 952500 w 1905000"/>
              <a:gd name="connsiteY0" fmla="*/ 0 h 1758665"/>
              <a:gd name="connsiteX1" fmla="*/ 1905000 w 1905000"/>
              <a:gd name="connsiteY1" fmla="*/ 952500 h 1758665"/>
              <a:gd name="connsiteX2" fmla="*/ 1905000 w 1905000"/>
              <a:gd name="connsiteY2" fmla="*/ 1758665 h 1758665"/>
              <a:gd name="connsiteX3" fmla="*/ 1788795 w 1905000"/>
              <a:gd name="connsiteY3" fmla="*/ 1758665 h 1758665"/>
              <a:gd name="connsiteX4" fmla="*/ 1788795 w 1905000"/>
              <a:gd name="connsiteY4" fmla="*/ 937611 h 1758665"/>
              <a:gd name="connsiteX5" fmla="*/ 1788795 w 1905000"/>
              <a:gd name="connsiteY5" fmla="*/ 911292 h 1758665"/>
              <a:gd name="connsiteX6" fmla="*/ 1787466 w 1905000"/>
              <a:gd name="connsiteY6" fmla="*/ 911292 h 1758665"/>
              <a:gd name="connsiteX7" fmla="*/ 1784478 w 1905000"/>
              <a:gd name="connsiteY7" fmla="*/ 852105 h 1758665"/>
              <a:gd name="connsiteX8" fmla="*/ 952500 w 1905000"/>
              <a:gd name="connsiteY8" fmla="*/ 101316 h 1758665"/>
              <a:gd name="connsiteX9" fmla="*/ 120523 w 1905000"/>
              <a:gd name="connsiteY9" fmla="*/ 852105 h 1758665"/>
              <a:gd name="connsiteX10" fmla="*/ 117534 w 1905000"/>
              <a:gd name="connsiteY10" fmla="*/ 911292 h 1758665"/>
              <a:gd name="connsiteX11" fmla="*/ 116205 w 1905000"/>
              <a:gd name="connsiteY11" fmla="*/ 911292 h 1758665"/>
              <a:gd name="connsiteX12" fmla="*/ 116205 w 1905000"/>
              <a:gd name="connsiteY12" fmla="*/ 937611 h 1758665"/>
              <a:gd name="connsiteX13" fmla="*/ 116205 w 1905000"/>
              <a:gd name="connsiteY13" fmla="*/ 1758665 h 1758665"/>
              <a:gd name="connsiteX14" fmla="*/ 0 w 1905000"/>
              <a:gd name="connsiteY14" fmla="*/ 1758665 h 1758665"/>
              <a:gd name="connsiteX15" fmla="*/ 0 w 1905000"/>
              <a:gd name="connsiteY15" fmla="*/ 952500 h 1758665"/>
              <a:gd name="connsiteX16" fmla="*/ 952500 w 1905000"/>
              <a:gd name="connsiteY16" fmla="*/ 0 h 1758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758665">
                <a:moveTo>
                  <a:pt x="952500" y="0"/>
                </a:moveTo>
                <a:cubicBezTo>
                  <a:pt x="1478551" y="0"/>
                  <a:pt x="1905000" y="426449"/>
                  <a:pt x="1905000" y="952500"/>
                </a:cubicBezTo>
                <a:lnTo>
                  <a:pt x="1905000" y="1758665"/>
                </a:lnTo>
                <a:lnTo>
                  <a:pt x="1788795" y="1758665"/>
                </a:lnTo>
                <a:lnTo>
                  <a:pt x="1788795" y="937611"/>
                </a:lnTo>
                <a:lnTo>
                  <a:pt x="1788795" y="911292"/>
                </a:lnTo>
                <a:lnTo>
                  <a:pt x="1787466" y="911292"/>
                </a:lnTo>
                <a:lnTo>
                  <a:pt x="1784478" y="852105"/>
                </a:lnTo>
                <a:cubicBezTo>
                  <a:pt x="1741651" y="430398"/>
                  <a:pt x="1385506" y="101316"/>
                  <a:pt x="952500" y="101316"/>
                </a:cubicBezTo>
                <a:cubicBezTo>
                  <a:pt x="519494" y="101316"/>
                  <a:pt x="163350" y="430398"/>
                  <a:pt x="120523" y="852105"/>
                </a:cubicBezTo>
                <a:lnTo>
                  <a:pt x="117534" y="911292"/>
                </a:lnTo>
                <a:lnTo>
                  <a:pt x="116205" y="911292"/>
                </a:lnTo>
                <a:lnTo>
                  <a:pt x="116205" y="937611"/>
                </a:lnTo>
                <a:lnTo>
                  <a:pt x="116205" y="1758665"/>
                </a:lnTo>
                <a:lnTo>
                  <a:pt x="0" y="1758665"/>
                </a:lnTo>
                <a:lnTo>
                  <a:pt x="0" y="952500"/>
                </a:lnTo>
                <a:cubicBezTo>
                  <a:pt x="0" y="426449"/>
                  <a:pt x="426449" y="0"/>
                  <a:pt x="952500" y="0"/>
                </a:cubicBezTo>
                <a:close/>
              </a:path>
            </a:pathLst>
          </a:cu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微软雅黑" panose="020B0503020204020204" charset="-122"/>
            </a:endParaRPr>
          </a:p>
        </p:txBody>
      </p:sp>
      <p:sp>
        <p:nvSpPr>
          <p:cNvPr id="17" name="椭圆 16"/>
          <p:cNvSpPr/>
          <p:nvPr>
            <p:custDataLst>
              <p:tags r:id="rId15"/>
            </p:custDataLst>
          </p:nvPr>
        </p:nvSpPr>
        <p:spPr>
          <a:xfrm>
            <a:off x="3165236" y="3327497"/>
            <a:ext cx="315857" cy="315857"/>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8" name="椭圆 17"/>
          <p:cNvSpPr/>
          <p:nvPr>
            <p:custDataLst>
              <p:tags r:id="rId16"/>
            </p:custDataLst>
          </p:nvPr>
        </p:nvSpPr>
        <p:spPr>
          <a:xfrm>
            <a:off x="4954509" y="3327498"/>
            <a:ext cx="315857" cy="315857"/>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19" name="椭圆 18"/>
          <p:cNvSpPr/>
          <p:nvPr>
            <p:custDataLst>
              <p:tags r:id="rId17"/>
            </p:custDataLst>
          </p:nvPr>
        </p:nvSpPr>
        <p:spPr>
          <a:xfrm>
            <a:off x="6741536" y="3327498"/>
            <a:ext cx="315857" cy="315857"/>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20" name="椭圆 19"/>
          <p:cNvSpPr/>
          <p:nvPr>
            <p:custDataLst>
              <p:tags r:id="rId18"/>
            </p:custDataLst>
          </p:nvPr>
        </p:nvSpPr>
        <p:spPr>
          <a:xfrm>
            <a:off x="8528563" y="3327498"/>
            <a:ext cx="315857" cy="315857"/>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21" name="椭圆 20"/>
          <p:cNvSpPr/>
          <p:nvPr>
            <p:custDataLst>
              <p:tags r:id="rId19"/>
            </p:custDataLst>
          </p:nvPr>
        </p:nvSpPr>
        <p:spPr>
          <a:xfrm>
            <a:off x="10312347" y="3327498"/>
            <a:ext cx="315857" cy="315857"/>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22" name="椭圆 21"/>
          <p:cNvSpPr/>
          <p:nvPr>
            <p:custDataLst>
              <p:tags r:id="rId20"/>
            </p:custDataLst>
          </p:nvPr>
        </p:nvSpPr>
        <p:spPr>
          <a:xfrm>
            <a:off x="1379707" y="3327498"/>
            <a:ext cx="315857" cy="315857"/>
          </a:xfrm>
          <a:prstGeom prst="ellipse">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grpSp>
        <p:nvGrpSpPr>
          <p:cNvPr id="23" name="组合 22"/>
          <p:cNvGrpSpPr/>
          <p:nvPr/>
        </p:nvGrpSpPr>
        <p:grpSpPr>
          <a:xfrm flipV="1">
            <a:off x="8617434" y="3420297"/>
            <a:ext cx="138309" cy="141100"/>
            <a:chOff x="9143021" y="4403157"/>
            <a:chExt cx="383416" cy="391153"/>
          </a:xfrm>
          <a:solidFill>
            <a:schemeClr val="bg1"/>
          </a:solidFill>
        </p:grpSpPr>
        <p:sp>
          <p:nvSpPr>
            <p:cNvPr id="32" name="Freeform 109"/>
            <p:cNvSpPr>
              <a:spLocks noEditPoints="1"/>
            </p:cNvSpPr>
            <p:nvPr>
              <p:custDataLst>
                <p:tags r:id="rId21"/>
              </p:custDataLst>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33" name="Freeform 109"/>
            <p:cNvSpPr>
              <a:spLocks noEditPoints="1"/>
            </p:cNvSpPr>
            <p:nvPr>
              <p:custDataLst>
                <p:tags r:id="rId22"/>
              </p:custDataLst>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grpSp>
      <p:grpSp>
        <p:nvGrpSpPr>
          <p:cNvPr id="24" name="组合 23"/>
          <p:cNvGrpSpPr/>
          <p:nvPr/>
        </p:nvGrpSpPr>
        <p:grpSpPr>
          <a:xfrm flipV="1">
            <a:off x="10408393" y="3420297"/>
            <a:ext cx="138309" cy="141100"/>
            <a:chOff x="9143021" y="4403157"/>
            <a:chExt cx="383416" cy="391153"/>
          </a:xfrm>
          <a:solidFill>
            <a:schemeClr val="bg1"/>
          </a:solidFill>
        </p:grpSpPr>
        <p:sp>
          <p:nvSpPr>
            <p:cNvPr id="30" name="Freeform 109"/>
            <p:cNvSpPr>
              <a:spLocks noEditPoints="1"/>
            </p:cNvSpPr>
            <p:nvPr>
              <p:custDataLst>
                <p:tags r:id="rId23"/>
              </p:custDataLst>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31" name="Freeform 109"/>
            <p:cNvSpPr>
              <a:spLocks noEditPoints="1"/>
            </p:cNvSpPr>
            <p:nvPr>
              <p:custDataLst>
                <p:tags r:id="rId24"/>
              </p:custDataLst>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grpSp>
      <p:grpSp>
        <p:nvGrpSpPr>
          <p:cNvPr id="25" name="组合 24"/>
          <p:cNvGrpSpPr/>
          <p:nvPr/>
        </p:nvGrpSpPr>
        <p:grpSpPr>
          <a:xfrm flipV="1">
            <a:off x="6842898" y="3420297"/>
            <a:ext cx="138309" cy="141100"/>
            <a:chOff x="9143021" y="4403157"/>
            <a:chExt cx="383416" cy="391153"/>
          </a:xfrm>
          <a:solidFill>
            <a:schemeClr val="bg1"/>
          </a:solidFill>
        </p:grpSpPr>
        <p:sp>
          <p:nvSpPr>
            <p:cNvPr id="28" name="Freeform 109"/>
            <p:cNvSpPr>
              <a:spLocks noEditPoints="1"/>
            </p:cNvSpPr>
            <p:nvPr>
              <p:custDataLst>
                <p:tags r:id="rId25"/>
              </p:custDataLst>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29" name="Freeform 109"/>
            <p:cNvSpPr>
              <a:spLocks noEditPoints="1"/>
            </p:cNvSpPr>
            <p:nvPr>
              <p:custDataLst>
                <p:tags r:id="rId26"/>
              </p:custDataLst>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grpSp>
      <p:grpSp>
        <p:nvGrpSpPr>
          <p:cNvPr id="26" name="组合 25"/>
          <p:cNvGrpSpPr/>
          <p:nvPr/>
        </p:nvGrpSpPr>
        <p:grpSpPr>
          <a:xfrm flipV="1">
            <a:off x="5050830" y="3420297"/>
            <a:ext cx="138309" cy="141100"/>
            <a:chOff x="9143021" y="4403157"/>
            <a:chExt cx="383416" cy="391153"/>
          </a:xfrm>
          <a:solidFill>
            <a:schemeClr val="bg1"/>
          </a:solidFill>
        </p:grpSpPr>
        <p:sp>
          <p:nvSpPr>
            <p:cNvPr id="27" name="Freeform 109"/>
            <p:cNvSpPr>
              <a:spLocks noEditPoints="1"/>
            </p:cNvSpPr>
            <p:nvPr>
              <p:custDataLst>
                <p:tags r:id="rId27"/>
              </p:custDataLst>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34" name="Freeform 109"/>
            <p:cNvSpPr>
              <a:spLocks noEditPoints="1"/>
            </p:cNvSpPr>
            <p:nvPr>
              <p:custDataLst>
                <p:tags r:id="rId28"/>
              </p:custDataLst>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grpSp>
      <p:grpSp>
        <p:nvGrpSpPr>
          <p:cNvPr id="35" name="组合 34"/>
          <p:cNvGrpSpPr/>
          <p:nvPr/>
        </p:nvGrpSpPr>
        <p:grpSpPr>
          <a:xfrm flipV="1">
            <a:off x="3252441" y="3420297"/>
            <a:ext cx="138309" cy="141100"/>
            <a:chOff x="9143021" y="4403157"/>
            <a:chExt cx="383416" cy="391153"/>
          </a:xfrm>
          <a:solidFill>
            <a:schemeClr val="bg1"/>
          </a:solidFill>
        </p:grpSpPr>
        <p:sp>
          <p:nvSpPr>
            <p:cNvPr id="36" name="Freeform 109"/>
            <p:cNvSpPr>
              <a:spLocks noEditPoints="1"/>
            </p:cNvSpPr>
            <p:nvPr>
              <p:custDataLst>
                <p:tags r:id="rId29"/>
              </p:custDataLst>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37" name="Freeform 109"/>
            <p:cNvSpPr>
              <a:spLocks noEditPoints="1"/>
            </p:cNvSpPr>
            <p:nvPr>
              <p:custDataLst>
                <p:tags r:id="rId30"/>
              </p:custDataLst>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grpSp>
      <p:sp>
        <p:nvSpPr>
          <p:cNvPr id="38" name="文本框 37"/>
          <p:cNvSpPr txBox="1"/>
          <p:nvPr>
            <p:custDataLst>
              <p:tags r:id="rId31"/>
            </p:custDataLst>
          </p:nvPr>
        </p:nvSpPr>
        <p:spPr>
          <a:xfrm>
            <a:off x="1919664" y="2543778"/>
            <a:ext cx="1009650"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charset="-122"/>
                <a:cs typeface="微软雅黑" panose="020B0503020204020204" charset="-122"/>
              </a:rPr>
              <a:t>01</a:t>
            </a:r>
            <a:endParaRPr lang="en-US" altLang="zh-CN" sz="2800" dirty="0">
              <a:solidFill>
                <a:schemeClr val="bg1"/>
              </a:solidFill>
              <a:latin typeface="微软雅黑" panose="020B0503020204020204" charset="-122"/>
              <a:cs typeface="微软雅黑" panose="020B0503020204020204" charset="-122"/>
            </a:endParaRPr>
          </a:p>
        </p:txBody>
      </p:sp>
      <p:sp>
        <p:nvSpPr>
          <p:cNvPr id="39" name="文本框 38"/>
          <p:cNvSpPr txBox="1"/>
          <p:nvPr>
            <p:custDataLst>
              <p:tags r:id="rId32"/>
            </p:custDataLst>
          </p:nvPr>
        </p:nvSpPr>
        <p:spPr>
          <a:xfrm>
            <a:off x="3712976" y="3978878"/>
            <a:ext cx="1009650"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charset="-122"/>
                <a:cs typeface="微软雅黑" panose="020B0503020204020204" charset="-122"/>
              </a:rPr>
              <a:t> 02</a:t>
            </a:r>
            <a:endParaRPr lang="en-US" altLang="zh-CN" sz="2800" dirty="0">
              <a:solidFill>
                <a:schemeClr val="bg1"/>
              </a:solidFill>
              <a:latin typeface="微软雅黑" panose="020B0503020204020204" charset="-122"/>
              <a:cs typeface="微软雅黑" panose="020B0503020204020204" charset="-122"/>
            </a:endParaRPr>
          </a:p>
        </p:txBody>
      </p:sp>
      <p:sp>
        <p:nvSpPr>
          <p:cNvPr id="40" name="文本框 39"/>
          <p:cNvSpPr txBox="1"/>
          <p:nvPr>
            <p:custDataLst>
              <p:tags r:id="rId33"/>
            </p:custDataLst>
          </p:nvPr>
        </p:nvSpPr>
        <p:spPr>
          <a:xfrm>
            <a:off x="5497951" y="2543777"/>
            <a:ext cx="1009650"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charset="-122"/>
                <a:cs typeface="微软雅黑" panose="020B0503020204020204" charset="-122"/>
              </a:rPr>
              <a:t>03</a:t>
            </a:r>
            <a:endParaRPr lang="en-US" altLang="zh-CN" sz="2800" dirty="0">
              <a:solidFill>
                <a:schemeClr val="bg1"/>
              </a:solidFill>
              <a:latin typeface="微软雅黑" panose="020B0503020204020204" charset="-122"/>
              <a:cs typeface="微软雅黑" panose="020B0503020204020204" charset="-122"/>
            </a:endParaRPr>
          </a:p>
        </p:txBody>
      </p:sp>
      <p:sp>
        <p:nvSpPr>
          <p:cNvPr id="41" name="文本框 40"/>
          <p:cNvSpPr txBox="1"/>
          <p:nvPr>
            <p:custDataLst>
              <p:tags r:id="rId34"/>
            </p:custDataLst>
          </p:nvPr>
        </p:nvSpPr>
        <p:spPr>
          <a:xfrm>
            <a:off x="7290634" y="3978877"/>
            <a:ext cx="1009650"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charset="-122"/>
                <a:cs typeface="微软雅黑" panose="020B0503020204020204" charset="-122"/>
              </a:rPr>
              <a:t> 04</a:t>
            </a:r>
            <a:endParaRPr lang="en-US" altLang="zh-CN" sz="2800" dirty="0">
              <a:solidFill>
                <a:schemeClr val="bg1"/>
              </a:solidFill>
              <a:latin typeface="微软雅黑" panose="020B0503020204020204" charset="-122"/>
              <a:cs typeface="微软雅黑" panose="020B0503020204020204" charset="-122"/>
            </a:endParaRPr>
          </a:p>
        </p:txBody>
      </p:sp>
      <p:sp>
        <p:nvSpPr>
          <p:cNvPr id="42" name="文本框 41"/>
          <p:cNvSpPr txBox="1"/>
          <p:nvPr>
            <p:custDataLst>
              <p:tags r:id="rId35"/>
            </p:custDataLst>
          </p:nvPr>
        </p:nvSpPr>
        <p:spPr>
          <a:xfrm>
            <a:off x="9076966" y="2543776"/>
            <a:ext cx="1009650" cy="521970"/>
          </a:xfrm>
          <a:prstGeom prst="rect">
            <a:avLst/>
          </a:prstGeom>
          <a:noFill/>
        </p:spPr>
        <p:txBody>
          <a:bodyPr wrap="square" rtlCol="0">
            <a:spAutoFit/>
          </a:bodyPr>
          <a:lstStyle/>
          <a:p>
            <a:pPr algn="ctr"/>
            <a:r>
              <a:rPr lang="en-US" altLang="zh-CN" sz="2800" dirty="0">
                <a:solidFill>
                  <a:schemeClr val="bg1"/>
                </a:solidFill>
                <a:latin typeface="微软雅黑" panose="020B0503020204020204" charset="-122"/>
                <a:cs typeface="微软雅黑" panose="020B0503020204020204" charset="-122"/>
              </a:rPr>
              <a:t>05</a:t>
            </a:r>
            <a:endParaRPr lang="en-US" altLang="zh-CN" sz="2800" dirty="0">
              <a:solidFill>
                <a:schemeClr val="bg1"/>
              </a:solidFill>
              <a:latin typeface="微软雅黑" panose="020B0503020204020204" charset="-122"/>
              <a:cs typeface="微软雅黑" panose="020B0503020204020204" charset="-122"/>
            </a:endParaRPr>
          </a:p>
        </p:txBody>
      </p:sp>
      <p:grpSp>
        <p:nvGrpSpPr>
          <p:cNvPr id="52" name="组合 51"/>
          <p:cNvGrpSpPr/>
          <p:nvPr/>
        </p:nvGrpSpPr>
        <p:grpSpPr>
          <a:xfrm>
            <a:off x="3028256" y="770611"/>
            <a:ext cx="2597785" cy="1425575"/>
            <a:chOff x="8627594" y="4113874"/>
            <a:chExt cx="2597785" cy="1425575"/>
          </a:xfrm>
        </p:grpSpPr>
        <p:sp>
          <p:nvSpPr>
            <p:cNvPr id="53" name="文本框 52"/>
            <p:cNvSpPr txBox="1"/>
            <p:nvPr>
              <p:custDataLst>
                <p:tags r:id="rId36"/>
              </p:custDataLst>
            </p:nvPr>
          </p:nvSpPr>
          <p:spPr>
            <a:xfrm>
              <a:off x="8627594" y="4113874"/>
              <a:ext cx="2392827" cy="398780"/>
            </a:xfrm>
            <a:prstGeom prst="rect">
              <a:avLst/>
            </a:prstGeom>
            <a:noFill/>
          </p:spPr>
          <p:txBody>
            <a:bodyPr wrap="square">
              <a:spAutoFit/>
            </a:bodyPr>
            <a:lstStyle/>
            <a:p>
              <a:pPr algn="ctr"/>
              <a:r>
                <a:rPr lang="zh-CN" altLang="en-US" sz="2000" b="1" dirty="0">
                  <a:solidFill>
                    <a:srgbClr val="A1313D"/>
                  </a:solidFill>
                  <a:latin typeface="+mj-ea"/>
                  <a:ea typeface="+mj-ea"/>
                  <a:cs typeface="微软雅黑" panose="020B0503020204020204" charset="-122"/>
                </a:rPr>
                <a:t>工作计划</a:t>
              </a:r>
              <a:endParaRPr lang="zh-CN" altLang="en-US" sz="2000" b="1" dirty="0">
                <a:solidFill>
                  <a:srgbClr val="A1313D"/>
                </a:solidFill>
                <a:latin typeface="+mj-ea"/>
                <a:ea typeface="+mj-ea"/>
                <a:cs typeface="微软雅黑" panose="020B0503020204020204" charset="-122"/>
              </a:endParaRPr>
            </a:p>
          </p:txBody>
        </p:sp>
        <p:sp>
          <p:nvSpPr>
            <p:cNvPr id="54" name="文本框 53"/>
            <p:cNvSpPr txBox="1"/>
            <p:nvPr>
              <p:custDataLst>
                <p:tags r:id="rId37"/>
              </p:custDataLst>
            </p:nvPr>
          </p:nvSpPr>
          <p:spPr>
            <a:xfrm>
              <a:off x="8713319" y="4438359"/>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grpSp>
      <p:grpSp>
        <p:nvGrpSpPr>
          <p:cNvPr id="58" name="组合 57"/>
          <p:cNvGrpSpPr/>
          <p:nvPr/>
        </p:nvGrpSpPr>
        <p:grpSpPr>
          <a:xfrm flipV="1">
            <a:off x="1482061" y="3420297"/>
            <a:ext cx="138309" cy="141100"/>
            <a:chOff x="9143021" y="4403157"/>
            <a:chExt cx="383416" cy="391153"/>
          </a:xfrm>
          <a:solidFill>
            <a:schemeClr val="bg1"/>
          </a:solidFill>
        </p:grpSpPr>
        <p:sp>
          <p:nvSpPr>
            <p:cNvPr id="59" name="Freeform 109"/>
            <p:cNvSpPr>
              <a:spLocks noEditPoints="1"/>
            </p:cNvSpPr>
            <p:nvPr>
              <p:custDataLst>
                <p:tags r:id="rId38"/>
              </p:custDataLst>
            </p:nvPr>
          </p:nvSpPr>
          <p:spPr bwMode="auto">
            <a:xfrm>
              <a:off x="9143021"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60" name="Freeform 109"/>
            <p:cNvSpPr>
              <a:spLocks noEditPoints="1"/>
            </p:cNvSpPr>
            <p:nvPr>
              <p:custDataLst>
                <p:tags r:id="rId39"/>
              </p:custDataLst>
            </p:nvPr>
          </p:nvSpPr>
          <p:spPr bwMode="auto">
            <a:xfrm>
              <a:off x="9289025" y="4403157"/>
              <a:ext cx="237412" cy="391153"/>
            </a:xfrm>
            <a:custGeom>
              <a:avLst/>
              <a:gdLst>
                <a:gd name="T0" fmla="*/ 380 w 1575"/>
                <a:gd name="T1" fmla="*/ 2556 h 2597"/>
                <a:gd name="T2" fmla="*/ 239 w 1575"/>
                <a:gd name="T3" fmla="*/ 2555 h 2597"/>
                <a:gd name="T4" fmla="*/ 78 w 1575"/>
                <a:gd name="T5" fmla="*/ 2383 h 2597"/>
                <a:gd name="T6" fmla="*/ 80 w 1575"/>
                <a:gd name="T7" fmla="*/ 2236 h 2597"/>
                <a:gd name="T8" fmla="*/ 934 w 1575"/>
                <a:gd name="T9" fmla="*/ 1362 h 2597"/>
                <a:gd name="T10" fmla="*/ 931 w 1575"/>
                <a:gd name="T11" fmla="*/ 1217 h 2597"/>
                <a:gd name="T12" fmla="*/ 43 w 1575"/>
                <a:gd name="T13" fmla="*/ 366 h 2597"/>
                <a:gd name="T14" fmla="*/ 39 w 1575"/>
                <a:gd name="T15" fmla="*/ 222 h 2597"/>
                <a:gd name="T16" fmla="*/ 217 w 1575"/>
                <a:gd name="T17" fmla="*/ 40 h 2597"/>
                <a:gd name="T18" fmla="*/ 360 w 1575"/>
                <a:gd name="T19" fmla="*/ 40 h 2597"/>
                <a:gd name="T20" fmla="*/ 1535 w 1575"/>
                <a:gd name="T21" fmla="*/ 1229 h 2597"/>
                <a:gd name="T22" fmla="*/ 1535 w 1575"/>
                <a:gd name="T23" fmla="*/ 1375 h 2597"/>
                <a:gd name="T24" fmla="*/ 380 w 1575"/>
                <a:gd name="T25" fmla="*/ 2556 h 2597"/>
                <a:gd name="T26" fmla="*/ 380 w 1575"/>
                <a:gd name="T27" fmla="*/ 2556 h 2597"/>
                <a:gd name="T28" fmla="*/ 380 w 1575"/>
                <a:gd name="T29" fmla="*/ 2556 h 2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5" h="2597">
                  <a:moveTo>
                    <a:pt x="380" y="2556"/>
                  </a:moveTo>
                  <a:cubicBezTo>
                    <a:pt x="340" y="2597"/>
                    <a:pt x="277" y="2597"/>
                    <a:pt x="239" y="2555"/>
                  </a:cubicBezTo>
                  <a:cubicBezTo>
                    <a:pt x="78" y="2383"/>
                    <a:pt x="78" y="2383"/>
                    <a:pt x="78" y="2383"/>
                  </a:cubicBezTo>
                  <a:cubicBezTo>
                    <a:pt x="39" y="2342"/>
                    <a:pt x="40" y="2276"/>
                    <a:pt x="80" y="2236"/>
                  </a:cubicBezTo>
                  <a:cubicBezTo>
                    <a:pt x="934" y="1362"/>
                    <a:pt x="934" y="1362"/>
                    <a:pt x="934" y="1362"/>
                  </a:cubicBezTo>
                  <a:cubicBezTo>
                    <a:pt x="974" y="1321"/>
                    <a:pt x="972" y="1257"/>
                    <a:pt x="931" y="1217"/>
                  </a:cubicBezTo>
                  <a:cubicBezTo>
                    <a:pt x="43" y="366"/>
                    <a:pt x="43" y="366"/>
                    <a:pt x="43" y="366"/>
                  </a:cubicBezTo>
                  <a:cubicBezTo>
                    <a:pt x="2" y="327"/>
                    <a:pt x="0" y="262"/>
                    <a:pt x="39" y="222"/>
                  </a:cubicBezTo>
                  <a:cubicBezTo>
                    <a:pt x="217" y="40"/>
                    <a:pt x="217" y="40"/>
                    <a:pt x="217" y="40"/>
                  </a:cubicBezTo>
                  <a:cubicBezTo>
                    <a:pt x="257" y="0"/>
                    <a:pt x="321" y="0"/>
                    <a:pt x="360" y="40"/>
                  </a:cubicBezTo>
                  <a:cubicBezTo>
                    <a:pt x="1535" y="1229"/>
                    <a:pt x="1535" y="1229"/>
                    <a:pt x="1535" y="1229"/>
                  </a:cubicBezTo>
                  <a:cubicBezTo>
                    <a:pt x="1575" y="1269"/>
                    <a:pt x="1575" y="1335"/>
                    <a:pt x="1535" y="1375"/>
                  </a:cubicBezTo>
                  <a:lnTo>
                    <a:pt x="380" y="2556"/>
                  </a:lnTo>
                  <a:close/>
                  <a:moveTo>
                    <a:pt x="380" y="2556"/>
                  </a:moveTo>
                  <a:cubicBezTo>
                    <a:pt x="380" y="2556"/>
                    <a:pt x="380" y="2556"/>
                    <a:pt x="380" y="2556"/>
                  </a:cubicBezTo>
                </a:path>
              </a:pathLst>
            </a:custGeom>
            <a:grp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grpSp>
      <p:sp>
        <p:nvSpPr>
          <p:cNvPr id="63" name="文本框 62"/>
          <p:cNvSpPr txBox="1"/>
          <p:nvPr>
            <p:custDataLst>
              <p:tags r:id="rId40"/>
            </p:custDataLst>
          </p:nvPr>
        </p:nvSpPr>
        <p:spPr>
          <a:xfrm>
            <a:off x="6598861" y="770611"/>
            <a:ext cx="2392827" cy="398780"/>
          </a:xfrm>
          <a:prstGeom prst="rect">
            <a:avLst/>
          </a:prstGeom>
          <a:noFill/>
        </p:spPr>
        <p:txBody>
          <a:bodyPr wrap="square">
            <a:spAutoFit/>
          </a:bodyPr>
          <a:lstStyle/>
          <a:p>
            <a:pPr algn="ctr"/>
            <a:r>
              <a:rPr lang="zh-CN" altLang="en-US" sz="2000" b="1" dirty="0">
                <a:solidFill>
                  <a:srgbClr val="A1313D"/>
                </a:solidFill>
                <a:latin typeface="+mj-ea"/>
                <a:ea typeface="+mj-ea"/>
                <a:cs typeface="微软雅黑" panose="020B0503020204020204" charset="-122"/>
              </a:rPr>
              <a:t>工作计划</a:t>
            </a:r>
            <a:endParaRPr lang="zh-CN" altLang="en-US" sz="2000" b="1" dirty="0">
              <a:solidFill>
                <a:srgbClr val="A1313D"/>
              </a:solidFill>
              <a:latin typeface="+mj-ea"/>
              <a:ea typeface="+mj-ea"/>
              <a:cs typeface="微软雅黑" panose="020B0503020204020204" charset="-122"/>
            </a:endParaRPr>
          </a:p>
        </p:txBody>
      </p:sp>
      <p:sp>
        <p:nvSpPr>
          <p:cNvPr id="64" name="文本框 63"/>
          <p:cNvSpPr txBox="1"/>
          <p:nvPr>
            <p:custDataLst>
              <p:tags r:id="rId41"/>
            </p:custDataLst>
          </p:nvPr>
        </p:nvSpPr>
        <p:spPr>
          <a:xfrm>
            <a:off x="6684586" y="1095096"/>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grpSp>
        <p:nvGrpSpPr>
          <p:cNvPr id="67" name="组合 66"/>
          <p:cNvGrpSpPr/>
          <p:nvPr/>
        </p:nvGrpSpPr>
        <p:grpSpPr>
          <a:xfrm>
            <a:off x="226001" y="3743681"/>
            <a:ext cx="2597785" cy="1425575"/>
            <a:chOff x="8627594" y="4113874"/>
            <a:chExt cx="2597785" cy="1425575"/>
          </a:xfrm>
        </p:grpSpPr>
        <p:sp>
          <p:nvSpPr>
            <p:cNvPr id="68" name="文本框 67"/>
            <p:cNvSpPr txBox="1"/>
            <p:nvPr>
              <p:custDataLst>
                <p:tags r:id="rId42"/>
              </p:custDataLst>
            </p:nvPr>
          </p:nvSpPr>
          <p:spPr>
            <a:xfrm>
              <a:off x="8627594" y="4113874"/>
              <a:ext cx="2392827" cy="398780"/>
            </a:xfrm>
            <a:prstGeom prst="rect">
              <a:avLst/>
            </a:prstGeom>
            <a:noFill/>
          </p:spPr>
          <p:txBody>
            <a:bodyPr wrap="square">
              <a:spAutoFit/>
            </a:bodyPr>
            <a:lstStyle/>
            <a:p>
              <a:pPr algn="ctr"/>
              <a:r>
                <a:rPr lang="zh-CN" altLang="en-US" sz="2000" b="1" dirty="0">
                  <a:solidFill>
                    <a:srgbClr val="A1313D"/>
                  </a:solidFill>
                  <a:latin typeface="+mj-ea"/>
                  <a:ea typeface="+mj-ea"/>
                  <a:cs typeface="微软雅黑" panose="020B0503020204020204" charset="-122"/>
                </a:rPr>
                <a:t>工作计划</a:t>
              </a:r>
              <a:endParaRPr lang="zh-CN" altLang="en-US" sz="2000" b="1" dirty="0">
                <a:solidFill>
                  <a:srgbClr val="A1313D"/>
                </a:solidFill>
                <a:latin typeface="+mj-ea"/>
                <a:ea typeface="+mj-ea"/>
                <a:cs typeface="微软雅黑" panose="020B0503020204020204" charset="-122"/>
              </a:endParaRPr>
            </a:p>
          </p:txBody>
        </p:sp>
        <p:sp>
          <p:nvSpPr>
            <p:cNvPr id="69" name="文本框 68"/>
            <p:cNvSpPr txBox="1"/>
            <p:nvPr>
              <p:custDataLst>
                <p:tags r:id="rId43"/>
              </p:custDataLst>
            </p:nvPr>
          </p:nvSpPr>
          <p:spPr>
            <a:xfrm>
              <a:off x="8713319" y="4438359"/>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grpSp>
      <p:grpSp>
        <p:nvGrpSpPr>
          <p:cNvPr id="70" name="组合 69"/>
          <p:cNvGrpSpPr/>
          <p:nvPr/>
        </p:nvGrpSpPr>
        <p:grpSpPr>
          <a:xfrm>
            <a:off x="4619566" y="4821911"/>
            <a:ext cx="2597785" cy="1425575"/>
            <a:chOff x="8627594" y="4113874"/>
            <a:chExt cx="2597785" cy="1425575"/>
          </a:xfrm>
        </p:grpSpPr>
        <p:sp>
          <p:nvSpPr>
            <p:cNvPr id="71" name="文本框 70"/>
            <p:cNvSpPr txBox="1"/>
            <p:nvPr>
              <p:custDataLst>
                <p:tags r:id="rId44"/>
              </p:custDataLst>
            </p:nvPr>
          </p:nvSpPr>
          <p:spPr>
            <a:xfrm>
              <a:off x="8627594" y="4113874"/>
              <a:ext cx="2392827" cy="398780"/>
            </a:xfrm>
            <a:prstGeom prst="rect">
              <a:avLst/>
            </a:prstGeom>
            <a:noFill/>
          </p:spPr>
          <p:txBody>
            <a:bodyPr wrap="square">
              <a:spAutoFit/>
            </a:bodyPr>
            <a:lstStyle/>
            <a:p>
              <a:pPr algn="ctr"/>
              <a:r>
                <a:rPr lang="zh-CN" altLang="en-US" sz="2000" b="1" dirty="0">
                  <a:solidFill>
                    <a:srgbClr val="A1313D"/>
                  </a:solidFill>
                  <a:latin typeface="+mj-ea"/>
                  <a:ea typeface="+mj-ea"/>
                  <a:cs typeface="微软雅黑" panose="020B0503020204020204" charset="-122"/>
                </a:rPr>
                <a:t>工作计划</a:t>
              </a:r>
              <a:endParaRPr lang="zh-CN" altLang="en-US" sz="2000" b="1" dirty="0">
                <a:solidFill>
                  <a:srgbClr val="A1313D"/>
                </a:solidFill>
                <a:latin typeface="+mj-ea"/>
                <a:ea typeface="+mj-ea"/>
                <a:cs typeface="微软雅黑" panose="020B0503020204020204" charset="-122"/>
              </a:endParaRPr>
            </a:p>
          </p:txBody>
        </p:sp>
        <p:sp>
          <p:nvSpPr>
            <p:cNvPr id="72" name="文本框 71"/>
            <p:cNvSpPr txBox="1"/>
            <p:nvPr>
              <p:custDataLst>
                <p:tags r:id="rId45"/>
              </p:custDataLst>
            </p:nvPr>
          </p:nvSpPr>
          <p:spPr>
            <a:xfrm>
              <a:off x="8713319" y="4438359"/>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grpSp>
      <p:grpSp>
        <p:nvGrpSpPr>
          <p:cNvPr id="76" name="组合 75"/>
          <p:cNvGrpSpPr/>
          <p:nvPr/>
        </p:nvGrpSpPr>
        <p:grpSpPr>
          <a:xfrm>
            <a:off x="9196646" y="3743681"/>
            <a:ext cx="2597785" cy="1425575"/>
            <a:chOff x="8627594" y="4113874"/>
            <a:chExt cx="2597785" cy="1425575"/>
          </a:xfrm>
        </p:grpSpPr>
        <p:sp>
          <p:nvSpPr>
            <p:cNvPr id="77" name="文本框 76"/>
            <p:cNvSpPr txBox="1"/>
            <p:nvPr>
              <p:custDataLst>
                <p:tags r:id="rId46"/>
              </p:custDataLst>
            </p:nvPr>
          </p:nvSpPr>
          <p:spPr>
            <a:xfrm>
              <a:off x="8627594" y="4113874"/>
              <a:ext cx="2392827" cy="398780"/>
            </a:xfrm>
            <a:prstGeom prst="rect">
              <a:avLst/>
            </a:prstGeom>
            <a:noFill/>
          </p:spPr>
          <p:txBody>
            <a:bodyPr wrap="square">
              <a:spAutoFit/>
            </a:bodyPr>
            <a:lstStyle/>
            <a:p>
              <a:pPr algn="ctr"/>
              <a:r>
                <a:rPr lang="zh-CN" altLang="en-US" sz="2000" b="1" dirty="0">
                  <a:solidFill>
                    <a:srgbClr val="A1313D"/>
                  </a:solidFill>
                  <a:latin typeface="+mj-ea"/>
                  <a:ea typeface="+mj-ea"/>
                  <a:cs typeface="微软雅黑" panose="020B0503020204020204" charset="-122"/>
                </a:rPr>
                <a:t>工作计划</a:t>
              </a:r>
              <a:endParaRPr lang="zh-CN" altLang="en-US" sz="2000" b="1" dirty="0">
                <a:solidFill>
                  <a:srgbClr val="A1313D"/>
                </a:solidFill>
                <a:latin typeface="+mj-ea"/>
                <a:ea typeface="+mj-ea"/>
                <a:cs typeface="微软雅黑" panose="020B0503020204020204" charset="-122"/>
              </a:endParaRPr>
            </a:p>
          </p:txBody>
        </p:sp>
        <p:sp>
          <p:nvSpPr>
            <p:cNvPr id="78" name="文本框 77"/>
            <p:cNvSpPr txBox="1"/>
            <p:nvPr>
              <p:custDataLst>
                <p:tags r:id="rId47"/>
              </p:custDataLst>
            </p:nvPr>
          </p:nvSpPr>
          <p:spPr>
            <a:xfrm>
              <a:off x="8713319" y="4438359"/>
              <a:ext cx="2512060" cy="1101090"/>
            </a:xfrm>
            <a:prstGeom prst="rect">
              <a:avLst/>
            </a:prstGeom>
            <a:noFill/>
          </p:spPr>
          <p:txBody>
            <a:bodyPr wrap="square">
              <a:noAutofit/>
            </a:bodyPr>
            <a:lstStyle/>
            <a:p>
              <a:pPr>
                <a:lnSpc>
                  <a:spcPct val="150000"/>
                </a:lnSpc>
              </a:pPr>
              <a:r>
                <a:rPr lang="zh-CN" altLang="en-US" sz="1050" dirty="0">
                  <a:solidFill>
                    <a:schemeClr val="tx1">
                      <a:lumMod val="75000"/>
                      <a:lumOff val="25000"/>
                    </a:schemeClr>
                  </a:solidFill>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zh-CN" sz="1050" kern="100" dirty="0">
                <a:solidFill>
                  <a:srgbClr val="346875">
                    <a:alpha val="70000"/>
                  </a:srgbClr>
                </a:solidFill>
                <a:effectLst/>
                <a:latin typeface="微软雅黑" panose="020B0503020204020204" charset="-122"/>
                <a:ea typeface="微软雅黑" panose="020B0503020204020204" charset="-122"/>
                <a:cs typeface="微软雅黑" panose="020B0503020204020204" charset="-122"/>
              </a:endParaRPr>
            </a:p>
          </p:txBody>
        </p:sp>
      </p:grpSp>
      <p:pic>
        <p:nvPicPr>
          <p:cNvPr id="43" name="图片 42" descr="徽标, 公司名称&#10;&#10;描述已自动生成"/>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49"/>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明年工作计划</a:t>
            </a:r>
            <a:endParaRPr lang="zh-CN" altLang="en-US" sz="2000">
              <a:solidFill>
                <a:srgbClr val="A1313D"/>
              </a:solidFill>
              <a:cs typeface="微软雅黑" panose="020B0503020204020204" charset="-122"/>
            </a:endParaRPr>
          </a:p>
        </p:txBody>
      </p:sp>
      <p:pic>
        <p:nvPicPr>
          <p:cNvPr id="36" name="图片 35"/>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rcRect/>
          <a:stretch>
            <a:fillRect/>
          </a:stretch>
        </p:blipFill>
        <p:spPr>
          <a:xfrm>
            <a:off x="662940" y="1644756"/>
            <a:ext cx="4917440" cy="3276387"/>
          </a:xfrm>
          <a:prstGeom prst="rect">
            <a:avLst/>
          </a:prstGeom>
        </p:spPr>
      </p:pic>
      <p:sp>
        <p:nvSpPr>
          <p:cNvPr id="37" name="矩形 36"/>
          <p:cNvSpPr/>
          <p:nvPr>
            <p:custDataLst>
              <p:tags r:id="rId7"/>
            </p:custDataLst>
          </p:nvPr>
        </p:nvSpPr>
        <p:spPr>
          <a:xfrm>
            <a:off x="1271905" y="4500245"/>
            <a:ext cx="3699510" cy="824230"/>
          </a:xfrm>
          <a:prstGeom prst="rect">
            <a:avLst/>
          </a:prstGeom>
          <a:solidFill>
            <a:srgbClr val="A1313D">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29" name="文本框 28"/>
          <p:cNvSpPr txBox="1"/>
          <p:nvPr>
            <p:custDataLst>
              <p:tags r:id="rId8"/>
            </p:custDataLst>
          </p:nvPr>
        </p:nvSpPr>
        <p:spPr>
          <a:xfrm>
            <a:off x="5939790" y="1577975"/>
            <a:ext cx="5601335" cy="645160"/>
          </a:xfrm>
          <a:prstGeom prst="rect">
            <a:avLst/>
          </a:prstGeom>
          <a:noFill/>
        </p:spPr>
        <p:txBody>
          <a:bodyPr wrap="square" rtlCol="0">
            <a:spAutoFit/>
          </a:bodyPr>
          <a:lstStyle/>
          <a:p>
            <a:pPr algn="l" fontAlgn="auto">
              <a:lnSpc>
                <a:spcPct val="150000"/>
              </a:lnSpc>
            </a:pPr>
            <a:r>
              <a:rPr lang="zh-CN" altLang="en-US" sz="1200">
                <a:solidFill>
                  <a:srgbClr val="2E2E2E"/>
                </a:solidFill>
                <a:latin typeface="+mn-ea"/>
                <a:cs typeface="微软雅黑" panose="020B0503020204020204" charset="-122"/>
              </a:rPr>
              <a:t>单击此处输入你的正文，文字是您思想的提炼，为了最终演示发布的良好效果，请尽量言简意赅的阐述观点；</a:t>
            </a:r>
            <a:r>
              <a:rPr lang="zh-CN" altLang="en-US" sz="1200">
                <a:solidFill>
                  <a:srgbClr val="2E2E2E"/>
                </a:solidFill>
                <a:latin typeface="+mn-ea"/>
                <a:cs typeface="微软雅黑" panose="020B0503020204020204" charset="-122"/>
                <a:sym typeface="+mn-ea"/>
              </a:rPr>
              <a:t>单击此处输入你的正文，文字是您思想的提炼；</a:t>
            </a:r>
            <a:endParaRPr lang="zh-CN" altLang="en-US" sz="1200">
              <a:solidFill>
                <a:srgbClr val="2E2E2E"/>
              </a:solidFill>
              <a:latin typeface="+mn-ea"/>
              <a:cs typeface="微软雅黑" panose="020B0503020204020204" charset="-122"/>
              <a:sym typeface="+mn-ea"/>
            </a:endParaRPr>
          </a:p>
        </p:txBody>
      </p:sp>
      <p:grpSp>
        <p:nvGrpSpPr>
          <p:cNvPr id="54" name="组合 53"/>
          <p:cNvGrpSpPr/>
          <p:nvPr/>
        </p:nvGrpSpPr>
        <p:grpSpPr>
          <a:xfrm>
            <a:off x="5939790" y="2501265"/>
            <a:ext cx="3980815" cy="1182370"/>
            <a:chOff x="1248" y="6788"/>
            <a:chExt cx="10602" cy="1862"/>
          </a:xfrm>
        </p:grpSpPr>
        <p:sp>
          <p:nvSpPr>
            <p:cNvPr id="55" name="文本框 54"/>
            <p:cNvSpPr txBox="1"/>
            <p:nvPr/>
          </p:nvSpPr>
          <p:spPr>
            <a:xfrm>
              <a:off x="1248" y="6788"/>
              <a:ext cx="6771" cy="841"/>
            </a:xfrm>
            <a:prstGeom prst="rect">
              <a:avLst/>
            </a:prstGeom>
            <a:noFill/>
          </p:spPr>
          <p:txBody>
            <a:bodyPr wrap="square" rtlCol="0">
              <a:spAutoFit/>
            </a:bodyPr>
            <a:lstStyle/>
            <a:p>
              <a:pPr algn="l" fontAlgn="auto">
                <a:lnSpc>
                  <a:spcPct val="120000"/>
                </a:lnSpc>
              </a:pPr>
              <a:r>
                <a:rPr lang="en-US" altLang="zh-CN" sz="2400" b="1">
                  <a:solidFill>
                    <a:srgbClr val="A1313D"/>
                  </a:solidFill>
                  <a:latin typeface="+mn-ea"/>
                  <a:cs typeface="+mn-ea"/>
                </a:rPr>
                <a:t>01.</a:t>
              </a:r>
              <a:r>
                <a:rPr lang="zh-CN" altLang="en-US" sz="2400" b="1">
                  <a:solidFill>
                    <a:srgbClr val="A1313D"/>
                  </a:solidFill>
                  <a:latin typeface="+mn-ea"/>
                  <a:cs typeface="+mn-ea"/>
                </a:rPr>
                <a:t>单击添加标题</a:t>
              </a:r>
              <a:endParaRPr lang="zh-CN" altLang="en-US" sz="2400" b="1">
                <a:solidFill>
                  <a:srgbClr val="A1313D"/>
                </a:solidFill>
                <a:latin typeface="+mn-ea"/>
                <a:cs typeface="+mn-ea"/>
              </a:endParaRPr>
            </a:p>
          </p:txBody>
        </p:sp>
        <p:sp>
          <p:nvSpPr>
            <p:cNvPr id="56" name="文本框 55"/>
            <p:cNvSpPr txBox="1"/>
            <p:nvPr/>
          </p:nvSpPr>
          <p:spPr>
            <a:xfrm>
              <a:off x="1248" y="7634"/>
              <a:ext cx="10602" cy="1016"/>
            </a:xfrm>
            <a:prstGeom prst="rect">
              <a:avLst/>
            </a:prstGeom>
            <a:noFill/>
          </p:spPr>
          <p:txBody>
            <a:bodyPr wrap="square" rtlCol="0">
              <a:spAutoFit/>
            </a:bodyPr>
            <a:lstStyle/>
            <a:p>
              <a:pPr algn="l" fontAlgn="auto">
                <a:lnSpc>
                  <a:spcPct val="150000"/>
                </a:lnSpc>
              </a:pPr>
              <a:r>
                <a:rPr lang="zh-CN" altLang="en-US" sz="1200">
                  <a:solidFill>
                    <a:srgbClr val="2E2E2E"/>
                  </a:solidFill>
                  <a:latin typeface="+mn-ea"/>
                  <a:cs typeface="微软雅黑" panose="020B0503020204020204" charset="-122"/>
                </a:rPr>
                <a:t>单击此处输入你的正文，文字是您思想的提炼，为了最终演示发布的良好效果，请尽量言简意赅的阐述观点；</a:t>
              </a:r>
              <a:endParaRPr lang="zh-CN" altLang="en-US" sz="1200">
                <a:solidFill>
                  <a:srgbClr val="2E2E2E"/>
                </a:solidFill>
                <a:latin typeface="+mn-ea"/>
                <a:cs typeface="微软雅黑" panose="020B0503020204020204" charset="-122"/>
                <a:sym typeface="+mn-ea"/>
              </a:endParaRPr>
            </a:p>
          </p:txBody>
        </p:sp>
      </p:grpSp>
      <p:cxnSp>
        <p:nvCxnSpPr>
          <p:cNvPr id="4" name="直接连接符 3"/>
          <p:cNvCxnSpPr/>
          <p:nvPr/>
        </p:nvCxnSpPr>
        <p:spPr>
          <a:xfrm flipH="1">
            <a:off x="5939155" y="3963035"/>
            <a:ext cx="5499100" cy="0"/>
          </a:xfrm>
          <a:prstGeom prst="line">
            <a:avLst/>
          </a:prstGeom>
          <a:ln w="12700">
            <a:solidFill>
              <a:srgbClr val="A1313D"/>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971405" y="2814955"/>
            <a:ext cx="1549400" cy="755650"/>
          </a:xfrm>
          <a:prstGeom prst="rect">
            <a:avLst/>
          </a:prstGeom>
          <a:noFill/>
        </p:spPr>
        <p:txBody>
          <a:bodyPr wrap="square" rtlCol="0">
            <a:spAutoFit/>
          </a:bodyPr>
          <a:lstStyle/>
          <a:p>
            <a:pPr algn="ctr" fontAlgn="auto">
              <a:lnSpc>
                <a:spcPct val="120000"/>
              </a:lnSpc>
            </a:pPr>
            <a:r>
              <a:rPr lang="en-US" altLang="zh-CN" sz="3600" b="1">
                <a:solidFill>
                  <a:srgbClr val="A1313D"/>
                </a:solidFill>
                <a:latin typeface="+mn-ea"/>
                <a:cs typeface="微软雅黑" panose="020B0503020204020204" charset="-122"/>
              </a:rPr>
              <a:t>100+</a:t>
            </a:r>
            <a:endParaRPr lang="en-US" altLang="zh-CN" sz="3600" b="1">
              <a:solidFill>
                <a:srgbClr val="A1313D"/>
              </a:solidFill>
              <a:latin typeface="+mn-ea"/>
              <a:cs typeface="微软雅黑" panose="020B0503020204020204" charset="-122"/>
            </a:endParaRPr>
          </a:p>
        </p:txBody>
      </p:sp>
      <p:sp>
        <p:nvSpPr>
          <p:cNvPr id="6" name="文本框 5"/>
          <p:cNvSpPr txBox="1"/>
          <p:nvPr/>
        </p:nvSpPr>
        <p:spPr>
          <a:xfrm>
            <a:off x="9971405" y="4398645"/>
            <a:ext cx="1549400" cy="755650"/>
          </a:xfrm>
          <a:prstGeom prst="rect">
            <a:avLst/>
          </a:prstGeom>
          <a:noFill/>
        </p:spPr>
        <p:txBody>
          <a:bodyPr wrap="square" rtlCol="0">
            <a:spAutoFit/>
          </a:bodyPr>
          <a:lstStyle/>
          <a:p>
            <a:pPr algn="ctr" fontAlgn="auto">
              <a:lnSpc>
                <a:spcPct val="120000"/>
              </a:lnSpc>
            </a:pPr>
            <a:r>
              <a:rPr lang="en-US" altLang="zh-CN" sz="3600" b="1">
                <a:solidFill>
                  <a:srgbClr val="A1313D"/>
                </a:solidFill>
                <a:latin typeface="+mn-ea"/>
                <a:cs typeface="微软雅黑" panose="020B0503020204020204" charset="-122"/>
              </a:rPr>
              <a:t>200+</a:t>
            </a:r>
            <a:endParaRPr lang="en-US" altLang="zh-CN" sz="3600" b="1">
              <a:solidFill>
                <a:srgbClr val="A1313D"/>
              </a:solidFill>
              <a:latin typeface="+mn-ea"/>
              <a:cs typeface="微软雅黑" panose="020B0503020204020204" charset="-122"/>
            </a:endParaRPr>
          </a:p>
        </p:txBody>
      </p:sp>
      <p:sp>
        <p:nvSpPr>
          <p:cNvPr id="10" name="圆角矩形 9"/>
          <p:cNvSpPr/>
          <p:nvPr/>
        </p:nvSpPr>
        <p:spPr>
          <a:xfrm>
            <a:off x="9938385" y="2804795"/>
            <a:ext cx="75565" cy="901700"/>
          </a:xfrm>
          <a:prstGeom prst="roundRect">
            <a:avLst/>
          </a:prstGeom>
          <a:solidFill>
            <a:srgbClr val="BD6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3" name="圆角矩形 12"/>
          <p:cNvSpPr/>
          <p:nvPr/>
        </p:nvSpPr>
        <p:spPr>
          <a:xfrm>
            <a:off x="9938385" y="4341495"/>
            <a:ext cx="75565" cy="901700"/>
          </a:xfrm>
          <a:prstGeom prst="roundRect">
            <a:avLst/>
          </a:prstGeom>
          <a:solidFill>
            <a:srgbClr val="BD6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33" name="组合 32"/>
          <p:cNvGrpSpPr/>
          <p:nvPr/>
        </p:nvGrpSpPr>
        <p:grpSpPr>
          <a:xfrm>
            <a:off x="5939790" y="4131945"/>
            <a:ext cx="3980815" cy="1182370"/>
            <a:chOff x="1248" y="6788"/>
            <a:chExt cx="10602" cy="1862"/>
          </a:xfrm>
        </p:grpSpPr>
        <p:sp>
          <p:nvSpPr>
            <p:cNvPr id="34" name="文本框 33"/>
            <p:cNvSpPr txBox="1"/>
            <p:nvPr/>
          </p:nvSpPr>
          <p:spPr>
            <a:xfrm>
              <a:off x="1248" y="6788"/>
              <a:ext cx="6771" cy="841"/>
            </a:xfrm>
            <a:prstGeom prst="rect">
              <a:avLst/>
            </a:prstGeom>
            <a:noFill/>
          </p:spPr>
          <p:txBody>
            <a:bodyPr wrap="square" rtlCol="0">
              <a:spAutoFit/>
            </a:bodyPr>
            <a:lstStyle/>
            <a:p>
              <a:pPr algn="l" fontAlgn="auto">
                <a:lnSpc>
                  <a:spcPct val="120000"/>
                </a:lnSpc>
              </a:pPr>
              <a:r>
                <a:rPr lang="en-US" altLang="zh-CN" sz="2400" b="1">
                  <a:solidFill>
                    <a:srgbClr val="A1313D"/>
                  </a:solidFill>
                  <a:latin typeface="+mn-ea"/>
                  <a:cs typeface="+mn-ea"/>
                </a:rPr>
                <a:t>02.</a:t>
              </a:r>
              <a:r>
                <a:rPr lang="zh-CN" altLang="en-US" sz="2400" b="1">
                  <a:solidFill>
                    <a:srgbClr val="A1313D"/>
                  </a:solidFill>
                  <a:latin typeface="+mn-ea"/>
                  <a:cs typeface="+mn-ea"/>
                </a:rPr>
                <a:t>单击添加标题</a:t>
              </a:r>
              <a:endParaRPr lang="zh-CN" altLang="en-US" sz="2400" b="1">
                <a:solidFill>
                  <a:srgbClr val="A1313D"/>
                </a:solidFill>
                <a:latin typeface="+mn-ea"/>
                <a:cs typeface="+mn-ea"/>
              </a:endParaRPr>
            </a:p>
          </p:txBody>
        </p:sp>
        <p:sp>
          <p:nvSpPr>
            <p:cNvPr id="35" name="文本框 34"/>
            <p:cNvSpPr txBox="1"/>
            <p:nvPr/>
          </p:nvSpPr>
          <p:spPr>
            <a:xfrm>
              <a:off x="1248" y="7634"/>
              <a:ext cx="10602" cy="1016"/>
            </a:xfrm>
            <a:prstGeom prst="rect">
              <a:avLst/>
            </a:prstGeom>
            <a:noFill/>
          </p:spPr>
          <p:txBody>
            <a:bodyPr wrap="square" rtlCol="0">
              <a:spAutoFit/>
            </a:bodyPr>
            <a:lstStyle/>
            <a:p>
              <a:pPr algn="l" fontAlgn="auto">
                <a:lnSpc>
                  <a:spcPct val="150000"/>
                </a:lnSpc>
              </a:pPr>
              <a:r>
                <a:rPr lang="zh-CN" altLang="en-US" sz="1200">
                  <a:solidFill>
                    <a:srgbClr val="2E2E2E"/>
                  </a:solidFill>
                  <a:latin typeface="+mn-ea"/>
                  <a:cs typeface="微软雅黑" panose="020B0503020204020204" charset="-122"/>
                </a:rPr>
                <a:t>单击此处输入你的正文，文字是您思想的提炼，为了最终演示发布的良好效果，请尽量言简意赅的阐述观点；</a:t>
              </a:r>
              <a:endParaRPr lang="zh-CN" altLang="en-US" sz="1200">
                <a:solidFill>
                  <a:srgbClr val="2E2E2E"/>
                </a:solidFill>
                <a:latin typeface="+mn-ea"/>
                <a:cs typeface="微软雅黑" panose="020B0503020204020204" charset="-122"/>
                <a:sym typeface="+mn-ea"/>
              </a:endParaRPr>
            </a:p>
          </p:txBody>
        </p:sp>
      </p:grpSp>
      <p:pic>
        <p:nvPicPr>
          <p:cNvPr id="2" name="图片 1" descr="徽标, 公司名称&#10;&#10;描述已自动生成"/>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10"/>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明年工作计划</a:t>
            </a:r>
            <a:endParaRPr lang="zh-CN" altLang="en-US" sz="2000">
              <a:solidFill>
                <a:srgbClr val="A1313D"/>
              </a:solidFill>
              <a:cs typeface="微软雅黑" panose="020B0503020204020204" charset="-122"/>
            </a:endParaRPr>
          </a:p>
        </p:txBody>
      </p:sp>
      <p:pic>
        <p:nvPicPr>
          <p:cNvPr id="17" name="图片 16"/>
          <p:cNvPicPr>
            <a:picLocks noChangeAspect="1"/>
          </p:cNvPicPr>
          <p:nvPr/>
        </p:nvPicPr>
        <p:blipFill>
          <a:blip r:embed="rId5" cstate="print">
            <a:extLst>
              <a:ext uri="{28A0092B-C50C-407E-A947-70E740481C1C}">
                <a14:useLocalDpi xmlns:a14="http://schemas.microsoft.com/office/drawing/2010/main" val="0"/>
              </a:ext>
            </a:extLst>
          </a:blip>
          <a:srcRect t="13785" b="13785"/>
          <a:stretch>
            <a:fillRect/>
          </a:stretch>
        </p:blipFill>
        <p:spPr>
          <a:xfrm>
            <a:off x="619760" y="1404620"/>
            <a:ext cx="5270500" cy="2546350"/>
          </a:xfrm>
          <a:prstGeom prst="rect">
            <a:avLst/>
          </a:prstGeom>
        </p:spPr>
      </p:pic>
      <p:pic>
        <p:nvPicPr>
          <p:cNvPr id="19" name="图片 18"/>
          <p:cNvPicPr>
            <a:picLocks noChangeAspect="1"/>
          </p:cNvPicPr>
          <p:nvPr/>
        </p:nvPicPr>
        <p:blipFill rotWithShape="1">
          <a:blip r:embed="rId6" cstate="print">
            <a:extLst>
              <a:ext uri="{28A0092B-C50C-407E-A947-70E740481C1C}">
                <a14:useLocalDpi xmlns:a14="http://schemas.microsoft.com/office/drawing/2010/main" val="0"/>
              </a:ext>
            </a:extLst>
          </a:blip>
          <a:srcRect l="-767" t="17027" r="767" b="7049"/>
          <a:stretch>
            <a:fillRect/>
          </a:stretch>
        </p:blipFill>
        <p:spPr>
          <a:xfrm>
            <a:off x="6443345" y="2886710"/>
            <a:ext cx="5053330" cy="2557780"/>
          </a:xfrm>
          <a:prstGeom prst="rect">
            <a:avLst/>
          </a:prstGeom>
        </p:spPr>
      </p:pic>
      <p:sp>
        <p:nvSpPr>
          <p:cNvPr id="20" name="矩形 19"/>
          <p:cNvSpPr/>
          <p:nvPr/>
        </p:nvSpPr>
        <p:spPr>
          <a:xfrm>
            <a:off x="835660" y="1005205"/>
            <a:ext cx="841375" cy="140716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25" name="组合 24"/>
          <p:cNvGrpSpPr/>
          <p:nvPr/>
        </p:nvGrpSpPr>
        <p:grpSpPr>
          <a:xfrm>
            <a:off x="539750" y="4231005"/>
            <a:ext cx="5344795" cy="1685925"/>
            <a:chOff x="1096" y="3046"/>
            <a:chExt cx="8417" cy="2655"/>
          </a:xfrm>
        </p:grpSpPr>
        <p:sp>
          <p:nvSpPr>
            <p:cNvPr id="27" name="文本框 26"/>
            <p:cNvSpPr txBox="1"/>
            <p:nvPr/>
          </p:nvSpPr>
          <p:spPr>
            <a:xfrm>
              <a:off x="1096" y="3046"/>
              <a:ext cx="5470" cy="783"/>
            </a:xfrm>
            <a:prstGeom prst="rect">
              <a:avLst/>
            </a:prstGeom>
            <a:noFill/>
          </p:spPr>
          <p:txBody>
            <a:bodyPr wrap="square" rtlCol="0">
              <a:spAutoFit/>
            </a:bodyPr>
            <a:lstStyle/>
            <a:p>
              <a:pPr algn="l" fontAlgn="auto">
                <a:lnSpc>
                  <a:spcPct val="120000"/>
                </a:lnSpc>
              </a:pPr>
              <a:r>
                <a:rPr lang="zh-CN" altLang="en-US" sz="2200" b="1">
                  <a:solidFill>
                    <a:srgbClr val="A1313D"/>
                  </a:solidFill>
                  <a:latin typeface="+mn-ea"/>
                  <a:cs typeface="微软雅黑" panose="020B0503020204020204" charset="-122"/>
                </a:rPr>
                <a:t>单击添加标题</a:t>
              </a:r>
              <a:endParaRPr lang="zh-CN" altLang="en-US" sz="2200" b="1">
                <a:solidFill>
                  <a:srgbClr val="A1313D"/>
                </a:solidFill>
                <a:latin typeface="+mn-ea"/>
                <a:cs typeface="微软雅黑" panose="020B0503020204020204" charset="-122"/>
              </a:endParaRPr>
            </a:p>
          </p:txBody>
        </p:sp>
        <p:sp>
          <p:nvSpPr>
            <p:cNvPr id="28" name="文本框 27"/>
            <p:cNvSpPr txBox="1"/>
            <p:nvPr/>
          </p:nvSpPr>
          <p:spPr>
            <a:xfrm>
              <a:off x="1096" y="3813"/>
              <a:ext cx="8417" cy="1888"/>
            </a:xfrm>
            <a:prstGeom prst="rect">
              <a:avLst/>
            </a:prstGeom>
            <a:noFill/>
          </p:spPr>
          <p:txBody>
            <a:bodyPr wrap="square" rtlCol="0">
              <a:spAutoFit/>
            </a:bodyPr>
            <a:lstStyle/>
            <a:p>
              <a:pPr algn="l" fontAlgn="auto">
                <a:lnSpc>
                  <a:spcPct val="150000"/>
                </a:lnSpc>
              </a:pPr>
              <a:r>
                <a:rPr lang="zh-CN" altLang="en-US" sz="1200">
                  <a:solidFill>
                    <a:srgbClr val="2E2E2E"/>
                  </a:solidFill>
                  <a:latin typeface="+mn-ea"/>
                  <a:cs typeface="微软雅黑" panose="020B0503020204020204" charset="-122"/>
                </a:rPr>
                <a:t>单击此处输入你的正文，文字是您思想的提炼，为了最终演示发布的良好效果，请尽量言简意赅的阐述观点，</a:t>
              </a:r>
              <a:r>
                <a:rPr lang="zh-CN" altLang="en-US" sz="1200">
                  <a:solidFill>
                    <a:srgbClr val="2E2E2E"/>
                  </a:solidFill>
                  <a:latin typeface="+mn-ea"/>
                  <a:cs typeface="微软雅黑" panose="020B0503020204020204" charset="-122"/>
                  <a:sym typeface="+mn-ea"/>
                </a:rPr>
                <a:t>单击此处输入你的正文，文字是您思想的提炼，为了最终演示发布的良好效果，请尽量言简意赅的阐述观点；</a:t>
              </a:r>
              <a:endParaRPr lang="en-US" altLang="zh-CN" sz="1200">
                <a:solidFill>
                  <a:srgbClr val="2E2E2E"/>
                </a:solidFill>
                <a:latin typeface="+mn-ea"/>
                <a:cs typeface="微软雅黑" panose="020B0503020204020204" charset="-122"/>
                <a:sym typeface="+mn-ea"/>
              </a:endParaRPr>
            </a:p>
            <a:p>
              <a:pPr algn="l" fontAlgn="auto">
                <a:lnSpc>
                  <a:spcPct val="150000"/>
                </a:lnSpc>
              </a:pPr>
              <a:endParaRPr lang="en-US" altLang="zh-CN" sz="1200">
                <a:solidFill>
                  <a:srgbClr val="2E2E2E"/>
                </a:solidFill>
                <a:latin typeface="+mn-ea"/>
                <a:cs typeface="微软雅黑" panose="020B0503020204020204" charset="-122"/>
                <a:sym typeface="+mn-ea"/>
              </a:endParaRPr>
            </a:p>
          </p:txBody>
        </p:sp>
      </p:grpSp>
      <p:sp>
        <p:nvSpPr>
          <p:cNvPr id="32" name="文本框 31"/>
          <p:cNvSpPr txBox="1"/>
          <p:nvPr/>
        </p:nvSpPr>
        <p:spPr>
          <a:xfrm>
            <a:off x="763640" y="1404536"/>
            <a:ext cx="1029970" cy="534035"/>
          </a:xfrm>
          <a:prstGeom prst="rect">
            <a:avLst/>
          </a:prstGeom>
          <a:noFill/>
        </p:spPr>
        <p:txBody>
          <a:bodyPr wrap="square" rtlCol="0">
            <a:spAutoFit/>
          </a:bodyPr>
          <a:lstStyle/>
          <a:p>
            <a:pPr algn="ctr" fontAlgn="auto">
              <a:lnSpc>
                <a:spcPct val="120000"/>
              </a:lnSpc>
            </a:pPr>
            <a:r>
              <a:rPr lang="en-US" altLang="zh-CN" sz="2400" b="1">
                <a:solidFill>
                  <a:srgbClr val="FFFFFF"/>
                </a:solidFill>
                <a:latin typeface="+mn-ea"/>
                <a:cs typeface="微软雅黑" panose="020B0503020204020204" charset="-122"/>
              </a:rPr>
              <a:t>01</a:t>
            </a:r>
            <a:endParaRPr lang="en-US" altLang="zh-CN" sz="2400" b="1">
              <a:solidFill>
                <a:srgbClr val="FFFFFF"/>
              </a:solidFill>
              <a:latin typeface="+mn-ea"/>
              <a:cs typeface="微软雅黑" panose="020B0503020204020204" charset="-122"/>
            </a:endParaRPr>
          </a:p>
        </p:txBody>
      </p:sp>
      <p:grpSp>
        <p:nvGrpSpPr>
          <p:cNvPr id="39" name="组合 38"/>
          <p:cNvGrpSpPr/>
          <p:nvPr/>
        </p:nvGrpSpPr>
        <p:grpSpPr>
          <a:xfrm>
            <a:off x="10250805" y="4428490"/>
            <a:ext cx="1029970" cy="1407160"/>
            <a:chOff x="16004" y="8584"/>
            <a:chExt cx="1622" cy="2216"/>
          </a:xfrm>
          <a:solidFill>
            <a:srgbClr val="A1313D"/>
          </a:solidFill>
        </p:grpSpPr>
        <p:sp>
          <p:nvSpPr>
            <p:cNvPr id="23" name="矩形 22"/>
            <p:cNvSpPr/>
            <p:nvPr/>
          </p:nvSpPr>
          <p:spPr>
            <a:xfrm>
              <a:off x="16177" y="8584"/>
              <a:ext cx="1325" cy="2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cs typeface="微软雅黑" panose="020B0503020204020204" charset="-122"/>
              </a:endParaRPr>
            </a:p>
          </p:txBody>
        </p:sp>
        <p:sp>
          <p:nvSpPr>
            <p:cNvPr id="38" name="文本框 37"/>
            <p:cNvSpPr txBox="1"/>
            <p:nvPr/>
          </p:nvSpPr>
          <p:spPr>
            <a:xfrm>
              <a:off x="16004" y="8924"/>
              <a:ext cx="1622" cy="841"/>
            </a:xfrm>
            <a:prstGeom prst="rect">
              <a:avLst/>
            </a:prstGeom>
            <a:noFill/>
            <a:extLst>
              <a:ext uri="{909E8E84-426E-40DD-AFC4-6F175D3DCCD1}">
                <a14:hiddenFill xmlns:a14="http://schemas.microsoft.com/office/drawing/2010/main">
                  <a:grpFill/>
                </a14:hiddenFill>
              </a:ext>
            </a:extLst>
          </p:spPr>
          <p:txBody>
            <a:bodyPr wrap="square" rtlCol="0">
              <a:spAutoFit/>
            </a:bodyPr>
            <a:lstStyle/>
            <a:p>
              <a:pPr algn="ctr" fontAlgn="auto">
                <a:lnSpc>
                  <a:spcPct val="120000"/>
                </a:lnSpc>
              </a:pPr>
              <a:r>
                <a:rPr lang="en-US" altLang="zh-CN" sz="2400" b="1">
                  <a:solidFill>
                    <a:srgbClr val="FFFFFF"/>
                  </a:solidFill>
                  <a:latin typeface="+mn-ea"/>
                  <a:cs typeface="微软雅黑" panose="020B0503020204020204" charset="-122"/>
                </a:rPr>
                <a:t>02</a:t>
              </a:r>
              <a:endParaRPr lang="en-US" altLang="zh-CN" sz="2400" b="1">
                <a:solidFill>
                  <a:srgbClr val="FFFFFF"/>
                </a:solidFill>
                <a:latin typeface="+mn-ea"/>
                <a:cs typeface="微软雅黑" panose="020B0503020204020204" charset="-122"/>
              </a:endParaRPr>
            </a:p>
          </p:txBody>
        </p:sp>
      </p:grpSp>
      <p:grpSp>
        <p:nvGrpSpPr>
          <p:cNvPr id="40" name="组合 39"/>
          <p:cNvGrpSpPr/>
          <p:nvPr/>
        </p:nvGrpSpPr>
        <p:grpSpPr>
          <a:xfrm>
            <a:off x="6210935" y="1176020"/>
            <a:ext cx="5344795" cy="1685925"/>
            <a:chOff x="1162" y="3073"/>
            <a:chExt cx="8417" cy="2655"/>
          </a:xfrm>
        </p:grpSpPr>
        <p:sp>
          <p:nvSpPr>
            <p:cNvPr id="41" name="文本框 40"/>
            <p:cNvSpPr txBox="1"/>
            <p:nvPr/>
          </p:nvSpPr>
          <p:spPr>
            <a:xfrm>
              <a:off x="4109" y="3073"/>
              <a:ext cx="5470" cy="783"/>
            </a:xfrm>
            <a:prstGeom prst="rect">
              <a:avLst/>
            </a:prstGeom>
            <a:noFill/>
          </p:spPr>
          <p:txBody>
            <a:bodyPr wrap="square" rtlCol="0">
              <a:spAutoFit/>
            </a:bodyPr>
            <a:lstStyle/>
            <a:p>
              <a:pPr algn="r" fontAlgn="auto">
                <a:lnSpc>
                  <a:spcPct val="120000"/>
                </a:lnSpc>
              </a:pPr>
              <a:r>
                <a:rPr lang="zh-CN" altLang="en-US" sz="2200" b="1">
                  <a:solidFill>
                    <a:srgbClr val="A1313D"/>
                  </a:solidFill>
                  <a:latin typeface="+mn-ea"/>
                  <a:cs typeface="微软雅黑" panose="020B0503020204020204" charset="-122"/>
                </a:rPr>
                <a:t>单击添加标题</a:t>
              </a:r>
              <a:endParaRPr lang="zh-CN" altLang="en-US" sz="2200" b="1">
                <a:solidFill>
                  <a:srgbClr val="A1313D"/>
                </a:solidFill>
                <a:latin typeface="+mn-ea"/>
                <a:cs typeface="微软雅黑" panose="020B0503020204020204" charset="-122"/>
              </a:endParaRPr>
            </a:p>
          </p:txBody>
        </p:sp>
        <p:sp>
          <p:nvSpPr>
            <p:cNvPr id="42" name="文本框 41"/>
            <p:cNvSpPr txBox="1"/>
            <p:nvPr/>
          </p:nvSpPr>
          <p:spPr>
            <a:xfrm>
              <a:off x="1162" y="3840"/>
              <a:ext cx="8417" cy="1888"/>
            </a:xfrm>
            <a:prstGeom prst="rect">
              <a:avLst/>
            </a:prstGeom>
            <a:noFill/>
          </p:spPr>
          <p:txBody>
            <a:bodyPr wrap="square" rtlCol="0">
              <a:spAutoFit/>
            </a:bodyPr>
            <a:lstStyle/>
            <a:p>
              <a:pPr algn="r" fontAlgn="auto">
                <a:lnSpc>
                  <a:spcPct val="150000"/>
                </a:lnSpc>
              </a:pPr>
              <a:r>
                <a:rPr lang="zh-CN" altLang="en-US" sz="1200">
                  <a:solidFill>
                    <a:srgbClr val="2E2E2E"/>
                  </a:solidFill>
                  <a:latin typeface="+mn-ea"/>
                  <a:cs typeface="微软雅黑" panose="020B0503020204020204" charset="-122"/>
                </a:rPr>
                <a:t>单击此处输入你的正文，文字是您思想的提炼，为了最终演示发布的良好效果，请尽量言简意赅的阐述观点，</a:t>
              </a:r>
              <a:r>
                <a:rPr lang="zh-CN" altLang="en-US" sz="1200">
                  <a:solidFill>
                    <a:srgbClr val="2E2E2E"/>
                  </a:solidFill>
                  <a:latin typeface="+mn-ea"/>
                  <a:cs typeface="微软雅黑" panose="020B0503020204020204" charset="-122"/>
                  <a:sym typeface="+mn-ea"/>
                </a:rPr>
                <a:t>单击此处输入你的正文，文字是您思想的提炼，为了最终演示发布的良好效果，请尽量言简意赅的阐述观点；</a:t>
              </a:r>
              <a:endParaRPr lang="en-US" altLang="zh-CN" sz="1200">
                <a:solidFill>
                  <a:srgbClr val="2E2E2E"/>
                </a:solidFill>
                <a:latin typeface="+mn-ea"/>
                <a:cs typeface="微软雅黑" panose="020B0503020204020204" charset="-122"/>
                <a:sym typeface="+mn-ea"/>
              </a:endParaRPr>
            </a:p>
            <a:p>
              <a:pPr algn="r" fontAlgn="auto">
                <a:lnSpc>
                  <a:spcPct val="150000"/>
                </a:lnSpc>
              </a:pPr>
              <a:endParaRPr lang="en-US" altLang="zh-CN" sz="1200">
                <a:solidFill>
                  <a:srgbClr val="2E2E2E"/>
                </a:solidFill>
                <a:latin typeface="+mn-ea"/>
                <a:cs typeface="微软雅黑" panose="020B0503020204020204" charset="-122"/>
                <a:sym typeface="+mn-ea"/>
              </a:endParaRPr>
            </a:p>
          </p:txBody>
        </p:sp>
      </p:grpSp>
      <p:pic>
        <p:nvPicPr>
          <p:cNvPr id="2" name="图片 1" descr="徽标, 公司名称&#10;&#10;描述已自动生成"/>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8"/>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endParaRPr lang="zh-CN" altLang="zh-CN"/>
          </a:p>
        </p:txBody>
      </p:sp>
      <p:sp>
        <p:nvSpPr>
          <p:cNvPr id="3" name="副标题 2"/>
          <p:cNvSpPr>
            <a:spLocks noGrp="1"/>
          </p:cNvSpPr>
          <p:nvPr>
            <p:ph type="subTitle" idx="1"/>
            <p:custDataLst>
              <p:tags r:id="rId2"/>
            </p:custDataLst>
          </p:nvPr>
        </p:nvSpPr>
        <p:spPr/>
        <p:txBody>
          <a:bodyPr/>
          <a:lstStyle/>
          <a:p>
            <a:endParaRPr lang="zh-CN" altLang="en-US"/>
          </a:p>
        </p:txBody>
      </p:sp>
      <p:sp>
        <p:nvSpPr>
          <p:cNvPr id="5" name="矩形 4"/>
          <p:cNvSpPr/>
          <p:nvPr>
            <p:custDataLst>
              <p:tags r:id="rId3"/>
            </p:custDataLst>
          </p:nvPr>
        </p:nvSpPr>
        <p:spPr>
          <a:xfrm>
            <a:off x="0" y="0"/>
            <a:ext cx="12192000"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6" name="组合 5"/>
          <p:cNvGrpSpPr/>
          <p:nvPr/>
        </p:nvGrpSpPr>
        <p:grpSpPr>
          <a:xfrm>
            <a:off x="1602740" y="454025"/>
            <a:ext cx="8992235" cy="5479415"/>
            <a:chOff x="4960" y="2297"/>
            <a:chExt cx="9984" cy="6208"/>
          </a:xfrm>
        </p:grpSpPr>
        <p:sp>
          <p:nvSpPr>
            <p:cNvPr id="19" name="文本框 18"/>
            <p:cNvSpPr txBox="1"/>
            <p:nvPr>
              <p:custDataLst>
                <p:tags r:id="rId4"/>
              </p:custDataLst>
            </p:nvPr>
          </p:nvSpPr>
          <p:spPr>
            <a:xfrm>
              <a:off x="4960" y="2299"/>
              <a:ext cx="3995" cy="6206"/>
            </a:xfrm>
            <a:prstGeom prst="rect">
              <a:avLst/>
            </a:prstGeom>
            <a:noFill/>
          </p:spPr>
          <p:txBody>
            <a:bodyPr wrap="square" rtlCol="0">
              <a:spAutoFit/>
            </a:bodyPr>
            <a:lstStyle/>
            <a:p>
              <a:pPr algn="ctr"/>
              <a:r>
                <a:rPr lang="en-US" altLang="zh-CN" sz="35000">
                  <a:gradFill>
                    <a:gsLst>
                      <a:gs pos="0">
                        <a:srgbClr val="E9CCD0"/>
                      </a:gs>
                      <a:gs pos="99000">
                        <a:srgbClr val="8E1B18">
                          <a:alpha val="0"/>
                        </a:srgbClr>
                      </a:gs>
                    </a:gsLst>
                    <a:lin ang="0" scaled="0"/>
                  </a:gradFill>
                  <a:latin typeface="+mj-lt"/>
                  <a:ea typeface="+mj-ea"/>
                  <a:cs typeface="+mj-lt"/>
                </a:rPr>
                <a:t>2</a:t>
              </a:r>
              <a:endParaRPr lang="en-US" altLang="zh-CN" sz="35000">
                <a:gradFill>
                  <a:gsLst>
                    <a:gs pos="0">
                      <a:srgbClr val="E9CCD0"/>
                    </a:gs>
                    <a:gs pos="99000">
                      <a:srgbClr val="8E1B18">
                        <a:alpha val="0"/>
                      </a:srgbClr>
                    </a:gs>
                  </a:gsLst>
                  <a:lin ang="0" scaled="0"/>
                </a:gradFill>
                <a:latin typeface="+mj-lt"/>
                <a:ea typeface="+mj-ea"/>
                <a:cs typeface="+mj-lt"/>
              </a:endParaRPr>
            </a:p>
          </p:txBody>
        </p:sp>
        <p:sp>
          <p:nvSpPr>
            <p:cNvPr id="20" name="文本框 19"/>
            <p:cNvSpPr txBox="1"/>
            <p:nvPr>
              <p:custDataLst>
                <p:tags r:id="rId5"/>
              </p:custDataLst>
            </p:nvPr>
          </p:nvSpPr>
          <p:spPr>
            <a:xfrm>
              <a:off x="7132" y="2299"/>
              <a:ext cx="3995" cy="6206"/>
            </a:xfrm>
            <a:prstGeom prst="rect">
              <a:avLst/>
            </a:prstGeom>
            <a:noFill/>
          </p:spPr>
          <p:txBody>
            <a:bodyPr wrap="square" rtlCol="0">
              <a:spAutoFit/>
            </a:bodyPr>
            <a:lstStyle/>
            <a:p>
              <a:pPr algn="ctr"/>
              <a:r>
                <a:rPr lang="en-US" altLang="zh-CN" sz="35000">
                  <a:gradFill>
                    <a:gsLst>
                      <a:gs pos="0">
                        <a:srgbClr val="E9CCD0"/>
                      </a:gs>
                      <a:gs pos="99000">
                        <a:srgbClr val="8E1B18">
                          <a:alpha val="0"/>
                        </a:srgbClr>
                      </a:gs>
                    </a:gsLst>
                    <a:lin ang="0" scaled="0"/>
                  </a:gradFill>
                  <a:latin typeface="+mj-lt"/>
                  <a:ea typeface="+mj-ea"/>
                  <a:cs typeface="+mj-lt"/>
                </a:rPr>
                <a:t>0</a:t>
              </a:r>
              <a:endParaRPr lang="en-US" altLang="zh-CN" sz="35000">
                <a:gradFill>
                  <a:gsLst>
                    <a:gs pos="0">
                      <a:srgbClr val="E9CCD0"/>
                    </a:gs>
                    <a:gs pos="99000">
                      <a:srgbClr val="8E1B18">
                        <a:alpha val="0"/>
                      </a:srgbClr>
                    </a:gs>
                  </a:gsLst>
                  <a:lin ang="0" scaled="0"/>
                </a:gradFill>
                <a:latin typeface="+mj-lt"/>
                <a:ea typeface="+mj-ea"/>
                <a:cs typeface="+mj-lt"/>
              </a:endParaRPr>
            </a:p>
          </p:txBody>
        </p:sp>
        <p:sp>
          <p:nvSpPr>
            <p:cNvPr id="21" name="文本框 20"/>
            <p:cNvSpPr txBox="1"/>
            <p:nvPr>
              <p:custDataLst>
                <p:tags r:id="rId6"/>
              </p:custDataLst>
            </p:nvPr>
          </p:nvSpPr>
          <p:spPr>
            <a:xfrm>
              <a:off x="9178" y="2297"/>
              <a:ext cx="3995" cy="6206"/>
            </a:xfrm>
            <a:prstGeom prst="rect">
              <a:avLst/>
            </a:prstGeom>
            <a:noFill/>
          </p:spPr>
          <p:txBody>
            <a:bodyPr wrap="square" rtlCol="0">
              <a:spAutoFit/>
            </a:bodyPr>
            <a:lstStyle/>
            <a:p>
              <a:pPr algn="ctr"/>
              <a:r>
                <a:rPr lang="en-US" altLang="zh-CN" sz="35000">
                  <a:gradFill>
                    <a:gsLst>
                      <a:gs pos="0">
                        <a:srgbClr val="E9CCD0"/>
                      </a:gs>
                      <a:gs pos="99000">
                        <a:srgbClr val="8E1B18">
                          <a:alpha val="0"/>
                        </a:srgbClr>
                      </a:gs>
                    </a:gsLst>
                    <a:lin ang="0" scaled="0"/>
                  </a:gradFill>
                  <a:latin typeface="+mj-lt"/>
                  <a:ea typeface="+mj-ea"/>
                  <a:cs typeface="+mj-lt"/>
                </a:rPr>
                <a:t>2</a:t>
              </a:r>
              <a:endParaRPr lang="en-US" altLang="zh-CN" sz="35000">
                <a:gradFill>
                  <a:gsLst>
                    <a:gs pos="0">
                      <a:srgbClr val="E9CCD0"/>
                    </a:gs>
                    <a:gs pos="99000">
                      <a:srgbClr val="8E1B18">
                        <a:alpha val="0"/>
                      </a:srgbClr>
                    </a:gs>
                  </a:gsLst>
                  <a:lin ang="0" scaled="0"/>
                </a:gradFill>
                <a:latin typeface="+mj-lt"/>
                <a:ea typeface="+mj-ea"/>
                <a:cs typeface="+mj-lt"/>
              </a:endParaRPr>
            </a:p>
          </p:txBody>
        </p:sp>
        <p:sp>
          <p:nvSpPr>
            <p:cNvPr id="22" name="文本框 21"/>
            <p:cNvSpPr txBox="1"/>
            <p:nvPr>
              <p:custDataLst>
                <p:tags r:id="rId7"/>
              </p:custDataLst>
            </p:nvPr>
          </p:nvSpPr>
          <p:spPr>
            <a:xfrm>
              <a:off x="11447" y="2299"/>
              <a:ext cx="3497" cy="6206"/>
            </a:xfrm>
            <a:prstGeom prst="rect">
              <a:avLst/>
            </a:prstGeom>
            <a:noFill/>
          </p:spPr>
          <p:txBody>
            <a:bodyPr wrap="square" rtlCol="0">
              <a:spAutoFit/>
            </a:bodyPr>
            <a:lstStyle/>
            <a:p>
              <a:pPr algn="ctr"/>
              <a:r>
                <a:rPr lang="en-US" altLang="zh-CN" sz="35000">
                  <a:gradFill>
                    <a:gsLst>
                      <a:gs pos="0">
                        <a:srgbClr val="E9CCD0"/>
                      </a:gs>
                      <a:gs pos="99000">
                        <a:srgbClr val="8E1B18">
                          <a:alpha val="0"/>
                        </a:srgbClr>
                      </a:gs>
                    </a:gsLst>
                    <a:lin ang="0" scaled="0"/>
                  </a:gradFill>
                  <a:latin typeface="+mj-lt"/>
                  <a:ea typeface="+mj-ea"/>
                  <a:cs typeface="+mj-lt"/>
                </a:rPr>
                <a:t>4</a:t>
              </a:r>
              <a:endParaRPr lang="en-US" altLang="zh-CN" sz="35000">
                <a:gradFill>
                  <a:gsLst>
                    <a:gs pos="0">
                      <a:srgbClr val="E9CCD0"/>
                    </a:gs>
                    <a:gs pos="99000">
                      <a:srgbClr val="8E1B18">
                        <a:alpha val="0"/>
                      </a:srgbClr>
                    </a:gs>
                  </a:gsLst>
                  <a:lin ang="0" scaled="0"/>
                </a:gradFill>
                <a:latin typeface="+mj-lt"/>
                <a:ea typeface="+mj-ea"/>
                <a:cs typeface="+mj-lt"/>
              </a:endParaRPr>
            </a:p>
          </p:txBody>
        </p:sp>
      </p:grpSp>
      <p:sp>
        <p:nvSpPr>
          <p:cNvPr id="18" name="文本框 17"/>
          <p:cNvSpPr txBox="1"/>
          <p:nvPr>
            <p:custDataLst>
              <p:tags r:id="rId8"/>
            </p:custDataLst>
          </p:nvPr>
        </p:nvSpPr>
        <p:spPr>
          <a:xfrm>
            <a:off x="2139950" y="1645285"/>
            <a:ext cx="6494145" cy="1651635"/>
          </a:xfrm>
          <a:prstGeom prst="rect">
            <a:avLst/>
          </a:prstGeom>
          <a:noFill/>
        </p:spPr>
        <p:txBody>
          <a:bodyPr wrap="square" rtlCol="0">
            <a:noAutofit/>
          </a:bodyPr>
          <a:lstStyle/>
          <a:p>
            <a:pPr algn="ctr"/>
            <a:r>
              <a:rPr lang="zh-CN" altLang="en-US" sz="1200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rPr>
              <a:t>汇报完毕</a:t>
            </a:r>
            <a:endParaRPr lang="zh-CN" altLang="en-US" sz="1200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endParaRPr>
          </a:p>
        </p:txBody>
      </p:sp>
      <p:sp>
        <p:nvSpPr>
          <p:cNvPr id="23" name="文本框 22"/>
          <p:cNvSpPr txBox="1"/>
          <p:nvPr>
            <p:custDataLst>
              <p:tags r:id="rId9"/>
            </p:custDataLst>
          </p:nvPr>
        </p:nvSpPr>
        <p:spPr>
          <a:xfrm>
            <a:off x="3264535" y="3225165"/>
            <a:ext cx="6892925" cy="1560830"/>
          </a:xfrm>
          <a:prstGeom prst="rect">
            <a:avLst/>
          </a:prstGeom>
          <a:noFill/>
        </p:spPr>
        <p:txBody>
          <a:bodyPr wrap="square" rtlCol="0">
            <a:noAutofit/>
          </a:bodyPr>
          <a:lstStyle/>
          <a:p>
            <a:pPr algn="ctr"/>
            <a:r>
              <a:rPr lang="zh-CN" altLang="en-US" sz="1200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rPr>
              <a:t>谢谢观看</a:t>
            </a:r>
            <a:endParaRPr lang="zh-CN" altLang="en-US" sz="12000">
              <a:solidFill>
                <a:schemeClr val="bg1"/>
              </a:solidFill>
              <a:latin typeface="方正字迹-仝斌飘逸体 简繁" panose="02000500000000000000" charset="-122"/>
              <a:ea typeface="方正字迹-仝斌飘逸体 简繁" panose="02000500000000000000" charset="-122"/>
              <a:cs typeface="微软雅黑" panose="020B0503020204020204" charset="-122"/>
              <a:sym typeface="微软雅黑" panose="020B0503020204020204" charset="-122"/>
            </a:endParaRPr>
          </a:p>
        </p:txBody>
      </p:sp>
      <p:sp>
        <p:nvSpPr>
          <p:cNvPr id="24" name="圆角矩形 23"/>
          <p:cNvSpPr/>
          <p:nvPr>
            <p:custDataLst>
              <p:tags r:id="rId10"/>
            </p:custDataLst>
          </p:nvPr>
        </p:nvSpPr>
        <p:spPr>
          <a:xfrm>
            <a:off x="5014913" y="5415016"/>
            <a:ext cx="2194632" cy="353943"/>
          </a:xfrm>
          <a:prstGeom prst="roundRect">
            <a:avLst>
              <a:gd name="adj" fmla="val 50000"/>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cs typeface="微软雅黑" panose="020B0503020204020204" charset="-122"/>
            </a:endParaRPr>
          </a:p>
        </p:txBody>
      </p:sp>
      <p:sp>
        <p:nvSpPr>
          <p:cNvPr id="26" name="文本框 25"/>
          <p:cNvSpPr txBox="1"/>
          <p:nvPr>
            <p:custDataLst>
              <p:tags r:id="rId11"/>
            </p:custDataLst>
          </p:nvPr>
        </p:nvSpPr>
        <p:spPr>
          <a:xfrm>
            <a:off x="5257935" y="5433155"/>
            <a:ext cx="1682225" cy="306705"/>
          </a:xfrm>
          <a:prstGeom prst="rect">
            <a:avLst/>
          </a:prstGeom>
          <a:noFill/>
        </p:spPr>
        <p:txBody>
          <a:bodyPr wrap="square" rtlCol="0">
            <a:spAutoFit/>
          </a:bodyPr>
          <a:lstStyle/>
          <a:p>
            <a:pPr algn="dist"/>
            <a:r>
              <a:rPr lang="zh-CN" altLang="en-US" sz="1400" dirty="0">
                <a:solidFill>
                  <a:schemeClr val="bg1"/>
                </a:solidFill>
                <a:latin typeface="微软雅黑" panose="020B0503020204020204" charset="-122"/>
                <a:ea typeface="微软雅黑" panose="020B0503020204020204" charset="-122"/>
                <a:cs typeface="Arial" panose="020B0604020202020204" pitchFamily="34" charset="0"/>
              </a:rPr>
              <a:t>汇报人：</a:t>
            </a:r>
            <a:r>
              <a:rPr lang="en-US" altLang="zh-CN" sz="1400" dirty="0">
                <a:solidFill>
                  <a:schemeClr val="bg1"/>
                </a:solidFill>
                <a:latin typeface="微软雅黑" panose="020B0503020204020204" charset="-122"/>
                <a:ea typeface="微软雅黑" panose="020B0503020204020204" charset="-122"/>
                <a:cs typeface="Arial" panose="020B0604020202020204" pitchFamily="34" charset="0"/>
              </a:rPr>
              <a:t>XXX</a:t>
            </a:r>
            <a:endParaRPr lang="en-US" altLang="zh-CN" sz="14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27" name="文本框 26"/>
          <p:cNvSpPr txBox="1"/>
          <p:nvPr>
            <p:custDataLst>
              <p:tags r:id="rId12"/>
            </p:custDataLst>
          </p:nvPr>
        </p:nvSpPr>
        <p:spPr>
          <a:xfrm>
            <a:off x="10157595" y="6191345"/>
            <a:ext cx="1682225" cy="306705"/>
          </a:xfrm>
          <a:prstGeom prst="rect">
            <a:avLst/>
          </a:prstGeom>
          <a:noFill/>
        </p:spPr>
        <p:txBody>
          <a:bodyPr wrap="square" rtlCol="0">
            <a:spAutoFit/>
          </a:bodyPr>
          <a:lstStyle/>
          <a:p>
            <a:pPr algn="dist"/>
            <a:r>
              <a:rPr lang="en-US" sz="1400" dirty="0">
                <a:solidFill>
                  <a:schemeClr val="bg1"/>
                </a:solidFill>
                <a:latin typeface="微软雅黑" panose="020B0503020204020204" charset="-122"/>
                <a:ea typeface="微软雅黑" panose="020B0503020204020204" charset="-122"/>
                <a:cs typeface="Arial" panose="020B0604020202020204" pitchFamily="34" charset="0"/>
              </a:rPr>
              <a:t>2024/08/13</a:t>
            </a:r>
            <a:endParaRPr lang="zh-CN" altLang="en-US" sz="1400"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4" name="文本框 33"/>
          <p:cNvSpPr txBox="1"/>
          <p:nvPr>
            <p:custDataLst>
              <p:tags r:id="rId13"/>
            </p:custDataLst>
          </p:nvPr>
        </p:nvSpPr>
        <p:spPr>
          <a:xfrm>
            <a:off x="291465" y="3381375"/>
            <a:ext cx="2600960" cy="338554"/>
          </a:xfrm>
          <a:prstGeom prst="rect">
            <a:avLst/>
          </a:prstGeom>
          <a:noFill/>
        </p:spPr>
        <p:txBody>
          <a:bodyPr wrap="square" rtlCol="0">
            <a:spAutoFit/>
          </a:bodyPr>
          <a:lstStyle/>
          <a:p>
            <a:pPr algn="dist"/>
            <a:r>
              <a:rPr lang="zh-CN" altLang="en-US" sz="1600" dirty="0">
                <a:solidFill>
                  <a:schemeClr val="bg1"/>
                </a:solidFill>
                <a:cs typeface="微软雅黑" panose="020B0503020204020204" charset="-122"/>
              </a:rPr>
              <a:t>中南大学湘雅三医院</a:t>
            </a:r>
            <a:endParaRPr lang="en-US" altLang="zh-CN" sz="1200" dirty="0">
              <a:solidFill>
                <a:schemeClr val="bg1"/>
              </a:solidFill>
              <a:cs typeface="微软雅黑" panose="020B0503020204020204" charset="-122"/>
            </a:endParaRPr>
          </a:p>
        </p:txBody>
      </p:sp>
      <p:sp>
        <p:nvSpPr>
          <p:cNvPr id="37" name="文本框 36"/>
          <p:cNvSpPr txBox="1"/>
          <p:nvPr>
            <p:custDataLst>
              <p:tags r:id="rId14"/>
            </p:custDataLst>
          </p:nvPr>
        </p:nvSpPr>
        <p:spPr>
          <a:xfrm>
            <a:off x="9236710" y="2461895"/>
            <a:ext cx="2600960" cy="338554"/>
          </a:xfrm>
          <a:prstGeom prst="rect">
            <a:avLst/>
          </a:prstGeom>
          <a:noFill/>
        </p:spPr>
        <p:txBody>
          <a:bodyPr wrap="square" rtlCol="0">
            <a:spAutoFit/>
          </a:bodyPr>
          <a:lstStyle/>
          <a:p>
            <a:pPr algn="dist"/>
            <a:r>
              <a:rPr lang="zh-CN" altLang="en-US" sz="1600" dirty="0">
                <a:solidFill>
                  <a:schemeClr val="bg1"/>
                </a:solidFill>
                <a:cs typeface="微软雅黑" panose="020B0503020204020204" charset="-122"/>
              </a:rPr>
              <a:t>中南大学湘雅三医院</a:t>
            </a:r>
            <a:endParaRPr lang="en-US" altLang="zh-CN" sz="1200" dirty="0">
              <a:solidFill>
                <a:schemeClr val="bg1"/>
              </a:solidFill>
              <a:cs typeface="微软雅黑" panose="020B0503020204020204" charset="-122"/>
            </a:endParaRPr>
          </a:p>
        </p:txBody>
      </p:sp>
      <p:pic>
        <p:nvPicPr>
          <p:cNvPr id="7" name="图片 6" descr="徽标&#10;&#10;中度可信度描述已自动生成"/>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4372" y="136564"/>
            <a:ext cx="1001521" cy="777836"/>
          </a:xfrm>
          <a:prstGeom prst="rect">
            <a:avLst/>
          </a:prstGeom>
        </p:spPr>
      </p:pic>
    </p:spTree>
    <p:custDataLst>
      <p:tags r:id="rId1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custDataLst>
              <p:tags r:id="rId1"/>
            </p:custDataLst>
          </p:nvPr>
        </p:nvSpPr>
        <p:spPr>
          <a:xfrm>
            <a:off x="0" y="0"/>
            <a:ext cx="12192000"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0" name="组合 9"/>
          <p:cNvGrpSpPr/>
          <p:nvPr/>
        </p:nvGrpSpPr>
        <p:grpSpPr>
          <a:xfrm>
            <a:off x="454025" y="2001520"/>
            <a:ext cx="3441731" cy="3409950"/>
            <a:chOff x="1978" y="2069"/>
            <a:chExt cx="5051" cy="4380"/>
          </a:xfrm>
        </p:grpSpPr>
        <p:sp>
          <p:nvSpPr>
            <p:cNvPr id="19" name="文本框 18"/>
            <p:cNvSpPr txBox="1"/>
            <p:nvPr>
              <p:custDataLst>
                <p:tags r:id="rId2"/>
              </p:custDataLst>
            </p:nvPr>
          </p:nvSpPr>
          <p:spPr>
            <a:xfrm>
              <a:off x="1978" y="2069"/>
              <a:ext cx="2694"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微软雅黑" panose="020B0503020204020204" charset="-122"/>
                  <a:ea typeface="微软雅黑" panose="020B0503020204020204" charset="-122"/>
                  <a:cs typeface="+mj-lt"/>
                </a:rPr>
                <a:t>0</a:t>
              </a:r>
              <a:endParaRPr lang="en-US" altLang="zh-CN" sz="24000">
                <a:gradFill>
                  <a:gsLst>
                    <a:gs pos="0">
                      <a:srgbClr val="E9CCD0"/>
                    </a:gs>
                    <a:gs pos="77000">
                      <a:srgbClr val="BC7474">
                        <a:alpha val="100000"/>
                      </a:srgbClr>
                    </a:gs>
                    <a:gs pos="100000">
                      <a:srgbClr val="8E1B18">
                        <a:alpha val="0"/>
                      </a:srgbClr>
                    </a:gs>
                  </a:gsLst>
                  <a:lin ang="0" scaled="0"/>
                </a:gradFill>
                <a:latin typeface="微软雅黑" panose="020B0503020204020204" charset="-122"/>
                <a:ea typeface="微软雅黑" panose="020B0503020204020204" charset="-122"/>
                <a:cs typeface="+mj-lt"/>
              </a:endParaRPr>
            </a:p>
          </p:txBody>
        </p:sp>
        <p:sp>
          <p:nvSpPr>
            <p:cNvPr id="9" name="文本框 8"/>
            <p:cNvSpPr txBox="1"/>
            <p:nvPr>
              <p:custDataLst>
                <p:tags r:id="rId3"/>
              </p:custDataLst>
            </p:nvPr>
          </p:nvSpPr>
          <p:spPr>
            <a:xfrm>
              <a:off x="3650" y="2069"/>
              <a:ext cx="3379"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微软雅黑" panose="020B0503020204020204" charset="-122"/>
                  <a:ea typeface="微软雅黑" panose="020B0503020204020204" charset="-122"/>
                  <a:cs typeface="+mj-lt"/>
                </a:rPr>
                <a:t>1</a:t>
              </a:r>
              <a:endParaRPr lang="en-US" altLang="zh-CN" sz="24000">
                <a:gradFill>
                  <a:gsLst>
                    <a:gs pos="0">
                      <a:srgbClr val="E9CCD0"/>
                    </a:gs>
                    <a:gs pos="77000">
                      <a:srgbClr val="BC7474">
                        <a:alpha val="100000"/>
                      </a:srgbClr>
                    </a:gs>
                    <a:gs pos="100000">
                      <a:srgbClr val="8E1B18">
                        <a:alpha val="0"/>
                      </a:srgbClr>
                    </a:gs>
                  </a:gsLst>
                  <a:lin ang="0" scaled="0"/>
                </a:gradFill>
                <a:latin typeface="微软雅黑" panose="020B0503020204020204" charset="-122"/>
                <a:ea typeface="微软雅黑" panose="020B0503020204020204" charset="-122"/>
                <a:cs typeface="+mj-lt"/>
              </a:endParaRPr>
            </a:p>
          </p:txBody>
        </p:sp>
      </p:grpSp>
      <p:sp>
        <p:nvSpPr>
          <p:cNvPr id="15" name="文本框 14"/>
          <p:cNvSpPr txBox="1"/>
          <p:nvPr>
            <p:custDataLst>
              <p:tags r:id="rId4"/>
            </p:custDataLst>
          </p:nvPr>
        </p:nvSpPr>
        <p:spPr>
          <a:xfrm>
            <a:off x="376555" y="5121275"/>
            <a:ext cx="2910205" cy="706755"/>
          </a:xfrm>
          <a:prstGeom prst="rect">
            <a:avLst/>
          </a:prstGeom>
          <a:noFill/>
        </p:spPr>
        <p:txBody>
          <a:bodyPr wrap="square" rtlCol="0">
            <a:spAutoFit/>
          </a:bodyPr>
          <a:lstStyle/>
          <a:p>
            <a:r>
              <a:rPr lang="en-US" altLang="zh-CN" sz="4000" b="1">
                <a:solidFill>
                  <a:schemeClr val="bg1"/>
                </a:solidFill>
                <a:cs typeface="微软雅黑" panose="020B0503020204020204" charset="-122"/>
              </a:rPr>
              <a:t>PART ONE</a:t>
            </a:r>
            <a:endParaRPr lang="en-US" altLang="zh-CN" sz="4000" b="1">
              <a:solidFill>
                <a:schemeClr val="bg1"/>
              </a:solidFill>
              <a:cs typeface="微软雅黑" panose="020B0503020204020204" charset="-122"/>
            </a:endParaRPr>
          </a:p>
        </p:txBody>
      </p:sp>
      <p:sp>
        <p:nvSpPr>
          <p:cNvPr id="17" name="矩形: 对角圆角 2"/>
          <p:cNvSpPr/>
          <p:nvPr>
            <p:custDataLst>
              <p:tags r:id="rId5"/>
            </p:custDataLst>
          </p:nvPr>
        </p:nvSpPr>
        <p:spPr>
          <a:xfrm>
            <a:off x="3514145" y="1313813"/>
            <a:ext cx="8255050" cy="37165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文本框 17"/>
          <p:cNvSpPr txBox="1"/>
          <p:nvPr>
            <p:custDataLst>
              <p:tags r:id="rId6"/>
            </p:custDataLst>
          </p:nvPr>
        </p:nvSpPr>
        <p:spPr>
          <a:xfrm>
            <a:off x="4267535" y="1629598"/>
            <a:ext cx="6437671" cy="1323439"/>
          </a:xfrm>
          <a:prstGeom prst="rect">
            <a:avLst/>
          </a:prstGeom>
          <a:noFill/>
        </p:spPr>
        <p:txBody>
          <a:bodyPr wrap="square" rtlCol="0">
            <a:spAutoFit/>
          </a:bodyPr>
          <a:lstStyle/>
          <a:p>
            <a:r>
              <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rPr>
              <a:t>PART 0NE</a:t>
            </a:r>
            <a:endPar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4350385" y="2952750"/>
            <a:ext cx="4064000" cy="706755"/>
          </a:xfrm>
          <a:prstGeom prst="rect">
            <a:avLst/>
          </a:prstGeom>
          <a:noFill/>
        </p:spPr>
        <p:txBody>
          <a:bodyPr wrap="square" rtlCol="0">
            <a:spAutoFit/>
          </a:bodyPr>
          <a:lstStyle/>
          <a:p>
            <a:r>
              <a:rPr lang="zh-CN" altLang="en-US" sz="4000" b="1">
                <a:solidFill>
                  <a:srgbClr val="B9656E"/>
                </a:solidFill>
                <a:cs typeface="微软雅黑" panose="020B0503020204020204" charset="-122"/>
              </a:rPr>
              <a:t>年度工作回顾</a:t>
            </a:r>
            <a:endParaRPr lang="zh-CN" altLang="en-US" sz="4000" b="1">
              <a:solidFill>
                <a:srgbClr val="B9656E"/>
              </a:solidFill>
              <a:cs typeface="微软雅黑" panose="020B0503020204020204" charset="-122"/>
            </a:endParaRPr>
          </a:p>
        </p:txBody>
      </p:sp>
      <p:sp>
        <p:nvSpPr>
          <p:cNvPr id="21" name="文本框 20"/>
          <p:cNvSpPr txBox="1"/>
          <p:nvPr>
            <p:custDataLst>
              <p:tags r:id="rId7"/>
            </p:custDataLst>
          </p:nvPr>
        </p:nvSpPr>
        <p:spPr>
          <a:xfrm>
            <a:off x="4268123" y="3659810"/>
            <a:ext cx="6134100" cy="88113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B9656E"/>
                </a:solidFill>
                <a:effectLst/>
                <a:uLnTx/>
                <a:uFillTx/>
                <a:latin typeface="微软雅黑" panose="020B0503020204020204" charset="-122"/>
                <a:ea typeface="微软雅黑" panose="020B0503020204020204" charset="-122"/>
                <a:cs typeface="微软雅黑" panose="020B0503020204020204" charset="-122"/>
              </a:rPr>
              <a:t>Lorem ipsum dolor sit amet, conse ctetuer adipi scing elit. Maecenas porttitor congue massa. </a:t>
            </a:r>
            <a:endParaRPr kumimoji="0" lang="en-US" altLang="zh-CN" sz="1800" b="0" i="0" u="none" strike="noStrike" kern="1200" cap="none" spc="0" normalizeH="0" baseline="0" noProof="0" dirty="0">
              <a:ln>
                <a:noFill/>
              </a:ln>
              <a:solidFill>
                <a:srgbClr val="B9656E"/>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4" name="图片 3" descr="徽标&#10;&#10;中度可信度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372" y="136564"/>
            <a:ext cx="1001521" cy="777836"/>
          </a:xfrm>
          <a:prstGeom prst="rect">
            <a:avLst/>
          </a:prstGeom>
        </p:spPr>
      </p:pic>
    </p:spTree>
    <p:custDataLst>
      <p:tags r:id="rId9"/>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年度工作回顾</a:t>
            </a:r>
            <a:endParaRPr lang="zh-CN" altLang="en-US" sz="2000">
              <a:solidFill>
                <a:srgbClr val="A1313D"/>
              </a:solidFill>
              <a:cs typeface="微软雅黑" panose="020B0503020204020204" charset="-122"/>
            </a:endParaRPr>
          </a:p>
        </p:txBody>
      </p:sp>
      <p:sp>
        <p:nvSpPr>
          <p:cNvPr id="29" name="矩形 83"/>
          <p:cNvSpPr>
            <a:spLocks noChangeArrowheads="1"/>
          </p:cNvSpPr>
          <p:nvPr>
            <p:custDataLst>
              <p:tags r:id="rId5"/>
            </p:custDataLst>
          </p:nvPr>
        </p:nvSpPr>
        <p:spPr bwMode="auto">
          <a:xfrm>
            <a:off x="557784" y="1609663"/>
            <a:ext cx="4859973" cy="4535655"/>
          </a:xfrm>
          <a:prstGeom prst="rect">
            <a:avLst/>
          </a:prstGeom>
          <a:solidFill>
            <a:srgbClr val="A1313D"/>
          </a:solidFill>
          <a:ln w="9525" cmpd="sng">
            <a:solidFill>
              <a:srgbClr val="BD6E77"/>
            </a:solidFill>
            <a:miter lim="800000"/>
          </a:ln>
        </p:spPr>
        <p:txBody>
          <a:bodyPr lIns="91392" tIns="45696" rIns="91392" bIns="45696"/>
          <a:lstStyle/>
          <a:p>
            <a:endParaRPr lang="zh-CN" altLang="en-US" sz="3200">
              <a:solidFill>
                <a:schemeClr val="tx1">
                  <a:lumMod val="50000"/>
                  <a:lumOff val="50000"/>
                </a:schemeClr>
              </a:solidFill>
              <a:cs typeface="微软雅黑" panose="020B0503020204020204" charset="-122"/>
            </a:endParaRPr>
          </a:p>
        </p:txBody>
      </p:sp>
      <p:sp>
        <p:nvSpPr>
          <p:cNvPr id="30" name="TextBox 84"/>
          <p:cNvSpPr txBox="1">
            <a:spLocks noChangeArrowheads="1"/>
          </p:cNvSpPr>
          <p:nvPr>
            <p:custDataLst>
              <p:tags r:id="rId6"/>
            </p:custDataLst>
          </p:nvPr>
        </p:nvSpPr>
        <p:spPr bwMode="auto">
          <a:xfrm>
            <a:off x="908422" y="1894894"/>
            <a:ext cx="4222900" cy="551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2" tIns="45696" rIns="91392" bIns="4569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lnSpc>
                <a:spcPct val="150000"/>
              </a:lnSpc>
            </a:pPr>
            <a:r>
              <a:rPr lang="zh-CN" altLang="en-US" sz="2000"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rPr>
              <a:t>标题文字内容</a:t>
            </a:r>
            <a:endParaRPr lang="en-US" altLang="zh-CN" sz="1600" dirty="0">
              <a:solidFill>
                <a:schemeClr val="bg1"/>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31" name="Freeform 12"/>
          <p:cNvSpPr/>
          <p:nvPr>
            <p:custDataLst>
              <p:tags r:id="rId7"/>
            </p:custDataLst>
          </p:nvPr>
        </p:nvSpPr>
        <p:spPr bwMode="auto">
          <a:xfrm>
            <a:off x="496853" y="1518229"/>
            <a:ext cx="528294"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D9ADB1"/>
          </a:solidFill>
          <a:ln>
            <a:noFill/>
          </a:ln>
        </p:spPr>
        <p:txBody>
          <a:bodyPr lIns="91392" tIns="45696" rIns="91392" bIns="45696"/>
          <a:lstStyle/>
          <a:p>
            <a:endParaRPr lang="zh-CN" altLang="en-US" sz="3200">
              <a:solidFill>
                <a:schemeClr val="tx1">
                  <a:lumMod val="50000"/>
                  <a:lumOff val="50000"/>
                </a:schemeClr>
              </a:solidFill>
              <a:cs typeface="微软雅黑" panose="020B0503020204020204" charset="-122"/>
            </a:endParaRPr>
          </a:p>
        </p:txBody>
      </p:sp>
      <p:sp>
        <p:nvSpPr>
          <p:cNvPr id="32" name="Freeform 12"/>
          <p:cNvSpPr/>
          <p:nvPr>
            <p:custDataLst>
              <p:tags r:id="rId8"/>
            </p:custDataLst>
          </p:nvPr>
        </p:nvSpPr>
        <p:spPr bwMode="auto">
          <a:xfrm flipH="1" flipV="1">
            <a:off x="4987439" y="5682501"/>
            <a:ext cx="528294"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D9ADB1"/>
          </a:solidFill>
          <a:ln>
            <a:noFill/>
          </a:ln>
        </p:spPr>
        <p:txBody>
          <a:bodyPr lIns="91392" tIns="45696" rIns="91392" bIns="45696"/>
          <a:lstStyle/>
          <a:p>
            <a:endParaRPr lang="zh-CN" altLang="en-US" sz="3200">
              <a:solidFill>
                <a:schemeClr val="tx1">
                  <a:lumMod val="50000"/>
                  <a:lumOff val="50000"/>
                </a:schemeClr>
              </a:solidFill>
              <a:cs typeface="微软雅黑" panose="020B0503020204020204" charset="-122"/>
            </a:endParaRPr>
          </a:p>
        </p:txBody>
      </p:sp>
      <p:grpSp>
        <p:nvGrpSpPr>
          <p:cNvPr id="21" name="组合 20"/>
          <p:cNvGrpSpPr/>
          <p:nvPr/>
        </p:nvGrpSpPr>
        <p:grpSpPr>
          <a:xfrm>
            <a:off x="6144895" y="1727200"/>
            <a:ext cx="577215" cy="417195"/>
            <a:chOff x="4992688" y="0"/>
            <a:chExt cx="906463" cy="754063"/>
          </a:xfrm>
          <a:solidFill>
            <a:srgbClr val="A1313D"/>
          </a:solidFill>
        </p:grpSpPr>
        <p:sp>
          <p:nvSpPr>
            <p:cNvPr id="22" name="Freeform 14"/>
            <p:cNvSpPr/>
            <p:nvPr>
              <p:custDataLst>
                <p:tags r:id="rId9"/>
              </p:custDataLst>
            </p:nvPr>
          </p:nvSpPr>
          <p:spPr bwMode="auto">
            <a:xfrm>
              <a:off x="5253038" y="566738"/>
              <a:ext cx="234950" cy="187325"/>
            </a:xfrm>
            <a:custGeom>
              <a:avLst/>
              <a:gdLst>
                <a:gd name="T0" fmla="*/ 148 w 148"/>
                <a:gd name="T1" fmla="*/ 72 h 118"/>
                <a:gd name="T2" fmla="*/ 148 w 148"/>
                <a:gd name="T3" fmla="*/ 72 h 118"/>
                <a:gd name="T4" fmla="*/ 148 w 148"/>
                <a:gd name="T5" fmla="*/ 80 h 118"/>
                <a:gd name="T6" fmla="*/ 146 w 148"/>
                <a:gd name="T7" fmla="*/ 86 h 118"/>
                <a:gd name="T8" fmla="*/ 141 w 148"/>
                <a:gd name="T9" fmla="*/ 91 h 118"/>
                <a:gd name="T10" fmla="*/ 134 w 148"/>
                <a:gd name="T11" fmla="*/ 95 h 118"/>
                <a:gd name="T12" fmla="*/ 45 w 148"/>
                <a:gd name="T13" fmla="*/ 118 h 118"/>
                <a:gd name="T14" fmla="*/ 45 w 148"/>
                <a:gd name="T15" fmla="*/ 118 h 118"/>
                <a:gd name="T16" fmla="*/ 37 w 148"/>
                <a:gd name="T17" fmla="*/ 118 h 118"/>
                <a:gd name="T18" fmla="*/ 31 w 148"/>
                <a:gd name="T19" fmla="*/ 115 h 118"/>
                <a:gd name="T20" fmla="*/ 26 w 148"/>
                <a:gd name="T21" fmla="*/ 111 h 118"/>
                <a:gd name="T22" fmla="*/ 23 w 148"/>
                <a:gd name="T23" fmla="*/ 107 h 118"/>
                <a:gd name="T24" fmla="*/ 22 w 148"/>
                <a:gd name="T25" fmla="*/ 104 h 118"/>
                <a:gd name="T26" fmla="*/ 1 w 148"/>
                <a:gd name="T27" fmla="*/ 51 h 118"/>
                <a:gd name="T28" fmla="*/ 1 w 148"/>
                <a:gd name="T29" fmla="*/ 51 h 118"/>
                <a:gd name="T30" fmla="*/ 0 w 148"/>
                <a:gd name="T31" fmla="*/ 43 h 118"/>
                <a:gd name="T32" fmla="*/ 2 w 148"/>
                <a:gd name="T33" fmla="*/ 37 h 118"/>
                <a:gd name="T34" fmla="*/ 7 w 148"/>
                <a:gd name="T35" fmla="*/ 31 h 118"/>
                <a:gd name="T36" fmla="*/ 13 w 148"/>
                <a:gd name="T37" fmla="*/ 28 h 118"/>
                <a:gd name="T38" fmla="*/ 119 w 148"/>
                <a:gd name="T39" fmla="*/ 2 h 118"/>
                <a:gd name="T40" fmla="*/ 119 w 148"/>
                <a:gd name="T41" fmla="*/ 2 h 118"/>
                <a:gd name="T42" fmla="*/ 127 w 148"/>
                <a:gd name="T43" fmla="*/ 0 h 118"/>
                <a:gd name="T44" fmla="*/ 133 w 148"/>
                <a:gd name="T45" fmla="*/ 3 h 118"/>
                <a:gd name="T46" fmla="*/ 138 w 148"/>
                <a:gd name="T47" fmla="*/ 8 h 118"/>
                <a:gd name="T48" fmla="*/ 142 w 148"/>
                <a:gd name="T49" fmla="*/ 14 h 118"/>
                <a:gd name="T50" fmla="*/ 148 w 148"/>
                <a:gd name="T51" fmla="*/ 7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 h="118">
                  <a:moveTo>
                    <a:pt x="148" y="72"/>
                  </a:moveTo>
                  <a:lnTo>
                    <a:pt x="148" y="72"/>
                  </a:lnTo>
                  <a:lnTo>
                    <a:pt x="148" y="80"/>
                  </a:lnTo>
                  <a:lnTo>
                    <a:pt x="146" y="86"/>
                  </a:lnTo>
                  <a:lnTo>
                    <a:pt x="141" y="91"/>
                  </a:lnTo>
                  <a:lnTo>
                    <a:pt x="134" y="95"/>
                  </a:lnTo>
                  <a:lnTo>
                    <a:pt x="45" y="118"/>
                  </a:lnTo>
                  <a:lnTo>
                    <a:pt x="45" y="118"/>
                  </a:lnTo>
                  <a:lnTo>
                    <a:pt x="37" y="118"/>
                  </a:lnTo>
                  <a:lnTo>
                    <a:pt x="31" y="115"/>
                  </a:lnTo>
                  <a:lnTo>
                    <a:pt x="26" y="111"/>
                  </a:lnTo>
                  <a:lnTo>
                    <a:pt x="23" y="107"/>
                  </a:lnTo>
                  <a:lnTo>
                    <a:pt x="22" y="104"/>
                  </a:lnTo>
                  <a:lnTo>
                    <a:pt x="1" y="51"/>
                  </a:lnTo>
                  <a:lnTo>
                    <a:pt x="1" y="51"/>
                  </a:lnTo>
                  <a:lnTo>
                    <a:pt x="0" y="43"/>
                  </a:lnTo>
                  <a:lnTo>
                    <a:pt x="2" y="37"/>
                  </a:lnTo>
                  <a:lnTo>
                    <a:pt x="7" y="31"/>
                  </a:lnTo>
                  <a:lnTo>
                    <a:pt x="13" y="28"/>
                  </a:lnTo>
                  <a:lnTo>
                    <a:pt x="119" y="2"/>
                  </a:lnTo>
                  <a:lnTo>
                    <a:pt x="119" y="2"/>
                  </a:lnTo>
                  <a:lnTo>
                    <a:pt x="127" y="0"/>
                  </a:lnTo>
                  <a:lnTo>
                    <a:pt x="133" y="3"/>
                  </a:lnTo>
                  <a:lnTo>
                    <a:pt x="138" y="8"/>
                  </a:lnTo>
                  <a:lnTo>
                    <a:pt x="142" y="14"/>
                  </a:lnTo>
                  <a:lnTo>
                    <a:pt x="14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23" name="Freeform 15"/>
            <p:cNvSpPr/>
            <p:nvPr>
              <p:custDataLst>
                <p:tags r:id="rId10"/>
              </p:custDataLst>
            </p:nvPr>
          </p:nvSpPr>
          <p:spPr bwMode="auto">
            <a:xfrm>
              <a:off x="5218113" y="555625"/>
              <a:ext cx="82550" cy="100013"/>
            </a:xfrm>
            <a:custGeom>
              <a:avLst/>
              <a:gdLst>
                <a:gd name="T0" fmla="*/ 0 w 52"/>
                <a:gd name="T1" fmla="*/ 10 h 63"/>
                <a:gd name="T2" fmla="*/ 13 w 52"/>
                <a:gd name="T3" fmla="*/ 0 h 63"/>
                <a:gd name="T4" fmla="*/ 52 w 52"/>
                <a:gd name="T5" fmla="*/ 53 h 63"/>
                <a:gd name="T6" fmla="*/ 38 w 52"/>
                <a:gd name="T7" fmla="*/ 63 h 63"/>
                <a:gd name="T8" fmla="*/ 0 w 52"/>
                <a:gd name="T9" fmla="*/ 10 h 63"/>
              </a:gdLst>
              <a:ahLst/>
              <a:cxnLst>
                <a:cxn ang="0">
                  <a:pos x="T0" y="T1"/>
                </a:cxn>
                <a:cxn ang="0">
                  <a:pos x="T2" y="T3"/>
                </a:cxn>
                <a:cxn ang="0">
                  <a:pos x="T4" y="T5"/>
                </a:cxn>
                <a:cxn ang="0">
                  <a:pos x="T6" y="T7"/>
                </a:cxn>
                <a:cxn ang="0">
                  <a:pos x="T8" y="T9"/>
                </a:cxn>
              </a:cxnLst>
              <a:rect l="0" t="0" r="r" b="b"/>
              <a:pathLst>
                <a:path w="52" h="63">
                  <a:moveTo>
                    <a:pt x="0" y="10"/>
                  </a:moveTo>
                  <a:lnTo>
                    <a:pt x="13" y="0"/>
                  </a:lnTo>
                  <a:lnTo>
                    <a:pt x="52" y="53"/>
                  </a:lnTo>
                  <a:lnTo>
                    <a:pt x="38" y="63"/>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24" name="Freeform 16"/>
            <p:cNvSpPr/>
            <p:nvPr>
              <p:custDataLst>
                <p:tags r:id="rId11"/>
              </p:custDataLst>
            </p:nvPr>
          </p:nvSpPr>
          <p:spPr bwMode="auto">
            <a:xfrm>
              <a:off x="5434013" y="503238"/>
              <a:ext cx="38100" cy="106363"/>
            </a:xfrm>
            <a:custGeom>
              <a:avLst/>
              <a:gdLst>
                <a:gd name="T0" fmla="*/ 24 w 24"/>
                <a:gd name="T1" fmla="*/ 1 h 67"/>
                <a:gd name="T2" fmla="*/ 9 w 24"/>
                <a:gd name="T3" fmla="*/ 0 h 67"/>
                <a:gd name="T4" fmla="*/ 0 w 24"/>
                <a:gd name="T5" fmla="*/ 64 h 67"/>
                <a:gd name="T6" fmla="*/ 16 w 24"/>
                <a:gd name="T7" fmla="*/ 67 h 67"/>
                <a:gd name="T8" fmla="*/ 24 w 24"/>
                <a:gd name="T9" fmla="*/ 1 h 67"/>
              </a:gdLst>
              <a:ahLst/>
              <a:cxnLst>
                <a:cxn ang="0">
                  <a:pos x="T0" y="T1"/>
                </a:cxn>
                <a:cxn ang="0">
                  <a:pos x="T2" y="T3"/>
                </a:cxn>
                <a:cxn ang="0">
                  <a:pos x="T4" y="T5"/>
                </a:cxn>
                <a:cxn ang="0">
                  <a:pos x="T6" y="T7"/>
                </a:cxn>
                <a:cxn ang="0">
                  <a:pos x="T8" y="T9"/>
                </a:cxn>
              </a:cxnLst>
              <a:rect l="0" t="0" r="r" b="b"/>
              <a:pathLst>
                <a:path w="24" h="67">
                  <a:moveTo>
                    <a:pt x="24" y="1"/>
                  </a:moveTo>
                  <a:lnTo>
                    <a:pt x="9" y="0"/>
                  </a:lnTo>
                  <a:lnTo>
                    <a:pt x="0" y="64"/>
                  </a:lnTo>
                  <a:lnTo>
                    <a:pt x="16" y="67"/>
                  </a:lnTo>
                  <a:lnTo>
                    <a:pt x="24"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25" name="Freeform 17"/>
            <p:cNvSpPr>
              <a:spLocks noEditPoints="1"/>
            </p:cNvSpPr>
            <p:nvPr>
              <p:custDataLst>
                <p:tags r:id="rId12"/>
              </p:custDataLst>
            </p:nvPr>
          </p:nvSpPr>
          <p:spPr bwMode="auto">
            <a:xfrm>
              <a:off x="4992688" y="0"/>
              <a:ext cx="577850" cy="577850"/>
            </a:xfrm>
            <a:custGeom>
              <a:avLst/>
              <a:gdLst>
                <a:gd name="T0" fmla="*/ 2 w 364"/>
                <a:gd name="T1" fmla="*/ 209 h 364"/>
                <a:gd name="T2" fmla="*/ 2 w 364"/>
                <a:gd name="T3" fmla="*/ 155 h 364"/>
                <a:gd name="T4" fmla="*/ 18 w 364"/>
                <a:gd name="T5" fmla="*/ 104 h 364"/>
                <a:gd name="T6" fmla="*/ 46 w 364"/>
                <a:gd name="T7" fmla="*/ 62 h 364"/>
                <a:gd name="T8" fmla="*/ 87 w 364"/>
                <a:gd name="T9" fmla="*/ 28 h 364"/>
                <a:gd name="T10" fmla="*/ 137 w 364"/>
                <a:gd name="T11" fmla="*/ 6 h 364"/>
                <a:gd name="T12" fmla="*/ 174 w 364"/>
                <a:gd name="T13" fmla="*/ 0 h 364"/>
                <a:gd name="T14" fmla="*/ 226 w 364"/>
                <a:gd name="T15" fmla="*/ 6 h 364"/>
                <a:gd name="T16" fmla="*/ 276 w 364"/>
                <a:gd name="T17" fmla="*/ 25 h 364"/>
                <a:gd name="T18" fmla="*/ 316 w 364"/>
                <a:gd name="T19" fmla="*/ 59 h 364"/>
                <a:gd name="T20" fmla="*/ 346 w 364"/>
                <a:gd name="T21" fmla="*/ 103 h 364"/>
                <a:gd name="T22" fmla="*/ 359 w 364"/>
                <a:gd name="T23" fmla="*/ 137 h 364"/>
                <a:gd name="T24" fmla="*/ 364 w 364"/>
                <a:gd name="T25" fmla="*/ 191 h 364"/>
                <a:gd name="T26" fmla="*/ 354 w 364"/>
                <a:gd name="T27" fmla="*/ 244 h 364"/>
                <a:gd name="T28" fmla="*/ 328 w 364"/>
                <a:gd name="T29" fmla="*/ 290 h 364"/>
                <a:gd name="T30" fmla="*/ 292 w 364"/>
                <a:gd name="T31" fmla="*/ 327 h 364"/>
                <a:gd name="T32" fmla="*/ 245 w 364"/>
                <a:gd name="T33" fmla="*/ 354 h 364"/>
                <a:gd name="T34" fmla="*/ 209 w 364"/>
                <a:gd name="T35" fmla="*/ 363 h 364"/>
                <a:gd name="T36" fmla="*/ 155 w 364"/>
                <a:gd name="T37" fmla="*/ 363 h 364"/>
                <a:gd name="T38" fmla="*/ 104 w 364"/>
                <a:gd name="T39" fmla="*/ 347 h 364"/>
                <a:gd name="T40" fmla="*/ 60 w 364"/>
                <a:gd name="T41" fmla="*/ 318 h 364"/>
                <a:gd name="T42" fmla="*/ 26 w 364"/>
                <a:gd name="T43" fmla="*/ 278 h 364"/>
                <a:gd name="T44" fmla="*/ 6 w 364"/>
                <a:gd name="T45" fmla="*/ 228 h 364"/>
                <a:gd name="T46" fmla="*/ 21 w 364"/>
                <a:gd name="T47" fmla="*/ 223 h 364"/>
                <a:gd name="T48" fmla="*/ 41 w 364"/>
                <a:gd name="T49" fmla="*/ 269 h 364"/>
                <a:gd name="T50" fmla="*/ 72 w 364"/>
                <a:gd name="T51" fmla="*/ 306 h 364"/>
                <a:gd name="T52" fmla="*/ 112 w 364"/>
                <a:gd name="T53" fmla="*/ 332 h 364"/>
                <a:gd name="T54" fmla="*/ 157 w 364"/>
                <a:gd name="T55" fmla="*/ 346 h 364"/>
                <a:gd name="T56" fmla="*/ 206 w 364"/>
                <a:gd name="T57" fmla="*/ 346 h 364"/>
                <a:gd name="T58" fmla="*/ 239 w 364"/>
                <a:gd name="T59" fmla="*/ 337 h 364"/>
                <a:gd name="T60" fmla="*/ 282 w 364"/>
                <a:gd name="T61" fmla="*/ 315 h 364"/>
                <a:gd name="T62" fmla="*/ 316 w 364"/>
                <a:gd name="T63" fmla="*/ 281 h 364"/>
                <a:gd name="T64" fmla="*/ 338 w 364"/>
                <a:gd name="T65" fmla="*/ 238 h 364"/>
                <a:gd name="T66" fmla="*/ 347 w 364"/>
                <a:gd name="T67" fmla="*/ 191 h 364"/>
                <a:gd name="T68" fmla="*/ 342 w 364"/>
                <a:gd name="T69" fmla="*/ 141 h 364"/>
                <a:gd name="T70" fmla="*/ 331 w 364"/>
                <a:gd name="T71" fmla="*/ 110 h 364"/>
                <a:gd name="T72" fmla="*/ 303 w 364"/>
                <a:gd name="T73" fmla="*/ 69 h 364"/>
                <a:gd name="T74" fmla="*/ 267 w 364"/>
                <a:gd name="T75" fmla="*/ 40 h 364"/>
                <a:gd name="T76" fmla="*/ 223 w 364"/>
                <a:gd name="T77" fmla="*/ 21 h 364"/>
                <a:gd name="T78" fmla="*/ 175 w 364"/>
                <a:gd name="T79" fmla="*/ 16 h 364"/>
                <a:gd name="T80" fmla="*/ 141 w 364"/>
                <a:gd name="T81" fmla="*/ 21 h 364"/>
                <a:gd name="T82" fmla="*/ 96 w 364"/>
                <a:gd name="T83" fmla="*/ 42 h 364"/>
                <a:gd name="T84" fmla="*/ 58 w 364"/>
                <a:gd name="T85" fmla="*/ 72 h 364"/>
                <a:gd name="T86" fmla="*/ 33 w 364"/>
                <a:gd name="T87" fmla="*/ 112 h 364"/>
                <a:gd name="T88" fmla="*/ 18 w 364"/>
                <a:gd name="T89" fmla="*/ 157 h 364"/>
                <a:gd name="T90" fmla="*/ 18 w 364"/>
                <a:gd name="T91" fmla="*/ 20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4" h="364">
                  <a:moveTo>
                    <a:pt x="6" y="228"/>
                  </a:moveTo>
                  <a:lnTo>
                    <a:pt x="6" y="228"/>
                  </a:lnTo>
                  <a:lnTo>
                    <a:pt x="2" y="209"/>
                  </a:lnTo>
                  <a:lnTo>
                    <a:pt x="0" y="191"/>
                  </a:lnTo>
                  <a:lnTo>
                    <a:pt x="0" y="172"/>
                  </a:lnTo>
                  <a:lnTo>
                    <a:pt x="2" y="155"/>
                  </a:lnTo>
                  <a:lnTo>
                    <a:pt x="5" y="137"/>
                  </a:lnTo>
                  <a:lnTo>
                    <a:pt x="10" y="121"/>
                  </a:lnTo>
                  <a:lnTo>
                    <a:pt x="18" y="104"/>
                  </a:lnTo>
                  <a:lnTo>
                    <a:pt x="25" y="89"/>
                  </a:lnTo>
                  <a:lnTo>
                    <a:pt x="35" y="74"/>
                  </a:lnTo>
                  <a:lnTo>
                    <a:pt x="46" y="62"/>
                  </a:lnTo>
                  <a:lnTo>
                    <a:pt x="58" y="49"/>
                  </a:lnTo>
                  <a:lnTo>
                    <a:pt x="72" y="38"/>
                  </a:lnTo>
                  <a:lnTo>
                    <a:pt x="87" y="28"/>
                  </a:lnTo>
                  <a:lnTo>
                    <a:pt x="102" y="19"/>
                  </a:lnTo>
                  <a:lnTo>
                    <a:pt x="119" y="11"/>
                  </a:lnTo>
                  <a:lnTo>
                    <a:pt x="137" y="6"/>
                  </a:lnTo>
                  <a:lnTo>
                    <a:pt x="137" y="6"/>
                  </a:lnTo>
                  <a:lnTo>
                    <a:pt x="155" y="3"/>
                  </a:lnTo>
                  <a:lnTo>
                    <a:pt x="174" y="0"/>
                  </a:lnTo>
                  <a:lnTo>
                    <a:pt x="191" y="0"/>
                  </a:lnTo>
                  <a:lnTo>
                    <a:pt x="209" y="3"/>
                  </a:lnTo>
                  <a:lnTo>
                    <a:pt x="226" y="6"/>
                  </a:lnTo>
                  <a:lnTo>
                    <a:pt x="243" y="11"/>
                  </a:lnTo>
                  <a:lnTo>
                    <a:pt x="259" y="18"/>
                  </a:lnTo>
                  <a:lnTo>
                    <a:pt x="276" y="25"/>
                  </a:lnTo>
                  <a:lnTo>
                    <a:pt x="289" y="35"/>
                  </a:lnTo>
                  <a:lnTo>
                    <a:pt x="303" y="47"/>
                  </a:lnTo>
                  <a:lnTo>
                    <a:pt x="316" y="59"/>
                  </a:lnTo>
                  <a:lnTo>
                    <a:pt x="327" y="72"/>
                  </a:lnTo>
                  <a:lnTo>
                    <a:pt x="337" y="87"/>
                  </a:lnTo>
                  <a:lnTo>
                    <a:pt x="346" y="103"/>
                  </a:lnTo>
                  <a:lnTo>
                    <a:pt x="352" y="120"/>
                  </a:lnTo>
                  <a:lnTo>
                    <a:pt x="359" y="137"/>
                  </a:lnTo>
                  <a:lnTo>
                    <a:pt x="359" y="137"/>
                  </a:lnTo>
                  <a:lnTo>
                    <a:pt x="362" y="156"/>
                  </a:lnTo>
                  <a:lnTo>
                    <a:pt x="364" y="174"/>
                  </a:lnTo>
                  <a:lnTo>
                    <a:pt x="364" y="191"/>
                  </a:lnTo>
                  <a:lnTo>
                    <a:pt x="362" y="209"/>
                  </a:lnTo>
                  <a:lnTo>
                    <a:pt x="359" y="227"/>
                  </a:lnTo>
                  <a:lnTo>
                    <a:pt x="354" y="244"/>
                  </a:lnTo>
                  <a:lnTo>
                    <a:pt x="347" y="259"/>
                  </a:lnTo>
                  <a:lnTo>
                    <a:pt x="338" y="276"/>
                  </a:lnTo>
                  <a:lnTo>
                    <a:pt x="328" y="290"/>
                  </a:lnTo>
                  <a:lnTo>
                    <a:pt x="318" y="303"/>
                  </a:lnTo>
                  <a:lnTo>
                    <a:pt x="306" y="316"/>
                  </a:lnTo>
                  <a:lnTo>
                    <a:pt x="292" y="327"/>
                  </a:lnTo>
                  <a:lnTo>
                    <a:pt x="278" y="337"/>
                  </a:lnTo>
                  <a:lnTo>
                    <a:pt x="262" y="346"/>
                  </a:lnTo>
                  <a:lnTo>
                    <a:pt x="245" y="354"/>
                  </a:lnTo>
                  <a:lnTo>
                    <a:pt x="226" y="359"/>
                  </a:lnTo>
                  <a:lnTo>
                    <a:pt x="226" y="359"/>
                  </a:lnTo>
                  <a:lnTo>
                    <a:pt x="209" y="363"/>
                  </a:lnTo>
                  <a:lnTo>
                    <a:pt x="190" y="364"/>
                  </a:lnTo>
                  <a:lnTo>
                    <a:pt x="172" y="364"/>
                  </a:lnTo>
                  <a:lnTo>
                    <a:pt x="155" y="363"/>
                  </a:lnTo>
                  <a:lnTo>
                    <a:pt x="137" y="359"/>
                  </a:lnTo>
                  <a:lnTo>
                    <a:pt x="121" y="354"/>
                  </a:lnTo>
                  <a:lnTo>
                    <a:pt x="104" y="347"/>
                  </a:lnTo>
                  <a:lnTo>
                    <a:pt x="89" y="339"/>
                  </a:lnTo>
                  <a:lnTo>
                    <a:pt x="74" y="330"/>
                  </a:lnTo>
                  <a:lnTo>
                    <a:pt x="60" y="318"/>
                  </a:lnTo>
                  <a:lnTo>
                    <a:pt x="48" y="306"/>
                  </a:lnTo>
                  <a:lnTo>
                    <a:pt x="36" y="292"/>
                  </a:lnTo>
                  <a:lnTo>
                    <a:pt x="26" y="278"/>
                  </a:lnTo>
                  <a:lnTo>
                    <a:pt x="19" y="262"/>
                  </a:lnTo>
                  <a:lnTo>
                    <a:pt x="11" y="245"/>
                  </a:lnTo>
                  <a:lnTo>
                    <a:pt x="6" y="228"/>
                  </a:lnTo>
                  <a:lnTo>
                    <a:pt x="6" y="228"/>
                  </a:lnTo>
                  <a:close/>
                  <a:moveTo>
                    <a:pt x="21" y="223"/>
                  </a:moveTo>
                  <a:lnTo>
                    <a:pt x="21" y="223"/>
                  </a:lnTo>
                  <a:lnTo>
                    <a:pt x="26" y="239"/>
                  </a:lnTo>
                  <a:lnTo>
                    <a:pt x="33" y="254"/>
                  </a:lnTo>
                  <a:lnTo>
                    <a:pt x="41" y="269"/>
                  </a:lnTo>
                  <a:lnTo>
                    <a:pt x="50" y="282"/>
                  </a:lnTo>
                  <a:lnTo>
                    <a:pt x="60" y="295"/>
                  </a:lnTo>
                  <a:lnTo>
                    <a:pt x="72" y="306"/>
                  </a:lnTo>
                  <a:lnTo>
                    <a:pt x="84" y="316"/>
                  </a:lnTo>
                  <a:lnTo>
                    <a:pt x="98" y="325"/>
                  </a:lnTo>
                  <a:lnTo>
                    <a:pt x="112" y="332"/>
                  </a:lnTo>
                  <a:lnTo>
                    <a:pt x="126" y="339"/>
                  </a:lnTo>
                  <a:lnTo>
                    <a:pt x="142" y="342"/>
                  </a:lnTo>
                  <a:lnTo>
                    <a:pt x="157" y="346"/>
                  </a:lnTo>
                  <a:lnTo>
                    <a:pt x="174" y="347"/>
                  </a:lnTo>
                  <a:lnTo>
                    <a:pt x="190" y="347"/>
                  </a:lnTo>
                  <a:lnTo>
                    <a:pt x="206" y="346"/>
                  </a:lnTo>
                  <a:lnTo>
                    <a:pt x="223" y="342"/>
                  </a:lnTo>
                  <a:lnTo>
                    <a:pt x="223" y="342"/>
                  </a:lnTo>
                  <a:lnTo>
                    <a:pt x="239" y="337"/>
                  </a:lnTo>
                  <a:lnTo>
                    <a:pt x="254" y="331"/>
                  </a:lnTo>
                  <a:lnTo>
                    <a:pt x="269" y="323"/>
                  </a:lnTo>
                  <a:lnTo>
                    <a:pt x="282" y="315"/>
                  </a:lnTo>
                  <a:lnTo>
                    <a:pt x="294" y="303"/>
                  </a:lnTo>
                  <a:lnTo>
                    <a:pt x="306" y="292"/>
                  </a:lnTo>
                  <a:lnTo>
                    <a:pt x="316" y="281"/>
                  </a:lnTo>
                  <a:lnTo>
                    <a:pt x="325" y="267"/>
                  </a:lnTo>
                  <a:lnTo>
                    <a:pt x="332" y="253"/>
                  </a:lnTo>
                  <a:lnTo>
                    <a:pt x="338" y="238"/>
                  </a:lnTo>
                  <a:lnTo>
                    <a:pt x="342" y="223"/>
                  </a:lnTo>
                  <a:lnTo>
                    <a:pt x="346" y="206"/>
                  </a:lnTo>
                  <a:lnTo>
                    <a:pt x="347" y="191"/>
                  </a:lnTo>
                  <a:lnTo>
                    <a:pt x="347" y="175"/>
                  </a:lnTo>
                  <a:lnTo>
                    <a:pt x="346" y="157"/>
                  </a:lnTo>
                  <a:lnTo>
                    <a:pt x="342" y="141"/>
                  </a:lnTo>
                  <a:lnTo>
                    <a:pt x="342" y="141"/>
                  </a:lnTo>
                  <a:lnTo>
                    <a:pt x="337" y="125"/>
                  </a:lnTo>
                  <a:lnTo>
                    <a:pt x="331" y="110"/>
                  </a:lnTo>
                  <a:lnTo>
                    <a:pt x="323" y="96"/>
                  </a:lnTo>
                  <a:lnTo>
                    <a:pt x="315" y="82"/>
                  </a:lnTo>
                  <a:lnTo>
                    <a:pt x="303" y="69"/>
                  </a:lnTo>
                  <a:lnTo>
                    <a:pt x="292" y="59"/>
                  </a:lnTo>
                  <a:lnTo>
                    <a:pt x="279" y="49"/>
                  </a:lnTo>
                  <a:lnTo>
                    <a:pt x="267" y="40"/>
                  </a:lnTo>
                  <a:lnTo>
                    <a:pt x="253" y="33"/>
                  </a:lnTo>
                  <a:lnTo>
                    <a:pt x="238" y="26"/>
                  </a:lnTo>
                  <a:lnTo>
                    <a:pt x="223" y="21"/>
                  </a:lnTo>
                  <a:lnTo>
                    <a:pt x="206" y="19"/>
                  </a:lnTo>
                  <a:lnTo>
                    <a:pt x="191" y="16"/>
                  </a:lnTo>
                  <a:lnTo>
                    <a:pt x="175" y="16"/>
                  </a:lnTo>
                  <a:lnTo>
                    <a:pt x="157" y="19"/>
                  </a:lnTo>
                  <a:lnTo>
                    <a:pt x="141" y="21"/>
                  </a:lnTo>
                  <a:lnTo>
                    <a:pt x="141" y="21"/>
                  </a:lnTo>
                  <a:lnTo>
                    <a:pt x="125" y="26"/>
                  </a:lnTo>
                  <a:lnTo>
                    <a:pt x="109" y="33"/>
                  </a:lnTo>
                  <a:lnTo>
                    <a:pt x="96" y="42"/>
                  </a:lnTo>
                  <a:lnTo>
                    <a:pt x="82" y="50"/>
                  </a:lnTo>
                  <a:lnTo>
                    <a:pt x="69" y="60"/>
                  </a:lnTo>
                  <a:lnTo>
                    <a:pt x="58" y="72"/>
                  </a:lnTo>
                  <a:lnTo>
                    <a:pt x="48" y="84"/>
                  </a:lnTo>
                  <a:lnTo>
                    <a:pt x="40" y="98"/>
                  </a:lnTo>
                  <a:lnTo>
                    <a:pt x="33" y="112"/>
                  </a:lnTo>
                  <a:lnTo>
                    <a:pt x="26" y="126"/>
                  </a:lnTo>
                  <a:lnTo>
                    <a:pt x="21" y="142"/>
                  </a:lnTo>
                  <a:lnTo>
                    <a:pt x="18" y="157"/>
                  </a:lnTo>
                  <a:lnTo>
                    <a:pt x="16" y="174"/>
                  </a:lnTo>
                  <a:lnTo>
                    <a:pt x="16" y="190"/>
                  </a:lnTo>
                  <a:lnTo>
                    <a:pt x="18" y="206"/>
                  </a:lnTo>
                  <a:lnTo>
                    <a:pt x="21" y="223"/>
                  </a:lnTo>
                  <a:lnTo>
                    <a:pt x="21"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26" name="Freeform 18"/>
            <p:cNvSpPr/>
            <p:nvPr>
              <p:custDataLst>
                <p:tags r:id="rId13"/>
              </p:custDataLst>
            </p:nvPr>
          </p:nvSpPr>
          <p:spPr bwMode="auto">
            <a:xfrm>
              <a:off x="5006976" y="74613"/>
              <a:ext cx="227013" cy="487363"/>
            </a:xfrm>
            <a:custGeom>
              <a:avLst/>
              <a:gdLst>
                <a:gd name="T0" fmla="*/ 65 w 143"/>
                <a:gd name="T1" fmla="*/ 0 h 307"/>
                <a:gd name="T2" fmla="*/ 65 w 143"/>
                <a:gd name="T3" fmla="*/ 0 h 307"/>
                <a:gd name="T4" fmla="*/ 55 w 143"/>
                <a:gd name="T5" fmla="*/ 7 h 307"/>
                <a:gd name="T6" fmla="*/ 46 w 143"/>
                <a:gd name="T7" fmla="*/ 16 h 307"/>
                <a:gd name="T8" fmla="*/ 39 w 143"/>
                <a:gd name="T9" fmla="*/ 25 h 307"/>
                <a:gd name="T10" fmla="*/ 31 w 143"/>
                <a:gd name="T11" fmla="*/ 35 h 307"/>
                <a:gd name="T12" fmla="*/ 25 w 143"/>
                <a:gd name="T13" fmla="*/ 45 h 307"/>
                <a:gd name="T14" fmla="*/ 19 w 143"/>
                <a:gd name="T15" fmla="*/ 56 h 307"/>
                <a:gd name="T16" fmla="*/ 14 w 143"/>
                <a:gd name="T17" fmla="*/ 68 h 307"/>
                <a:gd name="T18" fmla="*/ 9 w 143"/>
                <a:gd name="T19" fmla="*/ 79 h 307"/>
                <a:gd name="T20" fmla="*/ 5 w 143"/>
                <a:gd name="T21" fmla="*/ 90 h 307"/>
                <a:gd name="T22" fmla="*/ 2 w 143"/>
                <a:gd name="T23" fmla="*/ 103 h 307"/>
                <a:gd name="T24" fmla="*/ 0 w 143"/>
                <a:gd name="T25" fmla="*/ 115 h 307"/>
                <a:gd name="T26" fmla="*/ 0 w 143"/>
                <a:gd name="T27" fmla="*/ 127 h 307"/>
                <a:gd name="T28" fmla="*/ 0 w 143"/>
                <a:gd name="T29" fmla="*/ 139 h 307"/>
                <a:gd name="T30" fmla="*/ 0 w 143"/>
                <a:gd name="T31" fmla="*/ 153 h 307"/>
                <a:gd name="T32" fmla="*/ 2 w 143"/>
                <a:gd name="T33" fmla="*/ 166 h 307"/>
                <a:gd name="T34" fmla="*/ 5 w 143"/>
                <a:gd name="T35" fmla="*/ 178 h 307"/>
                <a:gd name="T36" fmla="*/ 5 w 143"/>
                <a:gd name="T37" fmla="*/ 178 h 307"/>
                <a:gd name="T38" fmla="*/ 9 w 143"/>
                <a:gd name="T39" fmla="*/ 191 h 307"/>
                <a:gd name="T40" fmla="*/ 12 w 143"/>
                <a:gd name="T41" fmla="*/ 203 h 307"/>
                <a:gd name="T42" fmla="*/ 19 w 143"/>
                <a:gd name="T43" fmla="*/ 215 h 307"/>
                <a:gd name="T44" fmla="*/ 25 w 143"/>
                <a:gd name="T45" fmla="*/ 226 h 307"/>
                <a:gd name="T46" fmla="*/ 31 w 143"/>
                <a:gd name="T47" fmla="*/ 236 h 307"/>
                <a:gd name="T48" fmla="*/ 39 w 143"/>
                <a:gd name="T49" fmla="*/ 246 h 307"/>
                <a:gd name="T50" fmla="*/ 48 w 143"/>
                <a:gd name="T51" fmla="*/ 255 h 307"/>
                <a:gd name="T52" fmla="*/ 56 w 143"/>
                <a:gd name="T53" fmla="*/ 264 h 307"/>
                <a:gd name="T54" fmla="*/ 65 w 143"/>
                <a:gd name="T55" fmla="*/ 271 h 307"/>
                <a:gd name="T56" fmla="*/ 75 w 143"/>
                <a:gd name="T57" fmla="*/ 279 h 307"/>
                <a:gd name="T58" fmla="*/ 85 w 143"/>
                <a:gd name="T59" fmla="*/ 285 h 307"/>
                <a:gd name="T60" fmla="*/ 97 w 143"/>
                <a:gd name="T61" fmla="*/ 292 h 307"/>
                <a:gd name="T62" fmla="*/ 108 w 143"/>
                <a:gd name="T63" fmla="*/ 297 h 307"/>
                <a:gd name="T64" fmla="*/ 119 w 143"/>
                <a:gd name="T65" fmla="*/ 300 h 307"/>
                <a:gd name="T66" fmla="*/ 132 w 143"/>
                <a:gd name="T67" fmla="*/ 304 h 307"/>
                <a:gd name="T68" fmla="*/ 143 w 143"/>
                <a:gd name="T69" fmla="*/ 307 h 307"/>
                <a:gd name="T70" fmla="*/ 143 w 143"/>
                <a:gd name="T71" fmla="*/ 307 h 307"/>
                <a:gd name="T72" fmla="*/ 118 w 143"/>
                <a:gd name="T73" fmla="*/ 284 h 307"/>
                <a:gd name="T74" fmla="*/ 97 w 143"/>
                <a:gd name="T75" fmla="*/ 263 h 307"/>
                <a:gd name="T76" fmla="*/ 79 w 143"/>
                <a:gd name="T77" fmla="*/ 240 h 307"/>
                <a:gd name="T78" fmla="*/ 65 w 143"/>
                <a:gd name="T79" fmla="*/ 219 h 307"/>
                <a:gd name="T80" fmla="*/ 54 w 143"/>
                <a:gd name="T81" fmla="*/ 196 h 307"/>
                <a:gd name="T82" fmla="*/ 46 w 143"/>
                <a:gd name="T83" fmla="*/ 175 h 307"/>
                <a:gd name="T84" fmla="*/ 40 w 143"/>
                <a:gd name="T85" fmla="*/ 153 h 307"/>
                <a:gd name="T86" fmla="*/ 37 w 143"/>
                <a:gd name="T87" fmla="*/ 132 h 307"/>
                <a:gd name="T88" fmla="*/ 36 w 143"/>
                <a:gd name="T89" fmla="*/ 112 h 307"/>
                <a:gd name="T90" fmla="*/ 37 w 143"/>
                <a:gd name="T91" fmla="*/ 93 h 307"/>
                <a:gd name="T92" fmla="*/ 40 w 143"/>
                <a:gd name="T93" fmla="*/ 74 h 307"/>
                <a:gd name="T94" fmla="*/ 44 w 143"/>
                <a:gd name="T95" fmla="*/ 56 h 307"/>
                <a:gd name="T96" fmla="*/ 49 w 143"/>
                <a:gd name="T97" fmla="*/ 40 h 307"/>
                <a:gd name="T98" fmla="*/ 54 w 143"/>
                <a:gd name="T99" fmla="*/ 25 h 307"/>
                <a:gd name="T100" fmla="*/ 59 w 143"/>
                <a:gd name="T101" fmla="*/ 11 h 307"/>
                <a:gd name="T102" fmla="*/ 65 w 143"/>
                <a:gd name="T103" fmla="*/ 0 h 307"/>
                <a:gd name="T104" fmla="*/ 65 w 143"/>
                <a:gd name="T10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3" h="307">
                  <a:moveTo>
                    <a:pt x="65" y="0"/>
                  </a:moveTo>
                  <a:lnTo>
                    <a:pt x="65" y="0"/>
                  </a:lnTo>
                  <a:lnTo>
                    <a:pt x="55" y="7"/>
                  </a:lnTo>
                  <a:lnTo>
                    <a:pt x="46" y="16"/>
                  </a:lnTo>
                  <a:lnTo>
                    <a:pt x="39" y="25"/>
                  </a:lnTo>
                  <a:lnTo>
                    <a:pt x="31" y="35"/>
                  </a:lnTo>
                  <a:lnTo>
                    <a:pt x="25" y="45"/>
                  </a:lnTo>
                  <a:lnTo>
                    <a:pt x="19" y="56"/>
                  </a:lnTo>
                  <a:lnTo>
                    <a:pt x="14" y="68"/>
                  </a:lnTo>
                  <a:lnTo>
                    <a:pt x="9" y="79"/>
                  </a:lnTo>
                  <a:lnTo>
                    <a:pt x="5" y="90"/>
                  </a:lnTo>
                  <a:lnTo>
                    <a:pt x="2" y="103"/>
                  </a:lnTo>
                  <a:lnTo>
                    <a:pt x="0" y="115"/>
                  </a:lnTo>
                  <a:lnTo>
                    <a:pt x="0" y="127"/>
                  </a:lnTo>
                  <a:lnTo>
                    <a:pt x="0" y="139"/>
                  </a:lnTo>
                  <a:lnTo>
                    <a:pt x="0" y="153"/>
                  </a:lnTo>
                  <a:lnTo>
                    <a:pt x="2" y="166"/>
                  </a:lnTo>
                  <a:lnTo>
                    <a:pt x="5" y="178"/>
                  </a:lnTo>
                  <a:lnTo>
                    <a:pt x="5" y="178"/>
                  </a:lnTo>
                  <a:lnTo>
                    <a:pt x="9" y="191"/>
                  </a:lnTo>
                  <a:lnTo>
                    <a:pt x="12" y="203"/>
                  </a:lnTo>
                  <a:lnTo>
                    <a:pt x="19" y="215"/>
                  </a:lnTo>
                  <a:lnTo>
                    <a:pt x="25" y="226"/>
                  </a:lnTo>
                  <a:lnTo>
                    <a:pt x="31" y="236"/>
                  </a:lnTo>
                  <a:lnTo>
                    <a:pt x="39" y="246"/>
                  </a:lnTo>
                  <a:lnTo>
                    <a:pt x="48" y="255"/>
                  </a:lnTo>
                  <a:lnTo>
                    <a:pt x="56" y="264"/>
                  </a:lnTo>
                  <a:lnTo>
                    <a:pt x="65" y="271"/>
                  </a:lnTo>
                  <a:lnTo>
                    <a:pt x="75" y="279"/>
                  </a:lnTo>
                  <a:lnTo>
                    <a:pt x="85" y="285"/>
                  </a:lnTo>
                  <a:lnTo>
                    <a:pt x="97" y="292"/>
                  </a:lnTo>
                  <a:lnTo>
                    <a:pt x="108" y="297"/>
                  </a:lnTo>
                  <a:lnTo>
                    <a:pt x="119" y="300"/>
                  </a:lnTo>
                  <a:lnTo>
                    <a:pt x="132" y="304"/>
                  </a:lnTo>
                  <a:lnTo>
                    <a:pt x="143" y="307"/>
                  </a:lnTo>
                  <a:lnTo>
                    <a:pt x="143" y="307"/>
                  </a:lnTo>
                  <a:lnTo>
                    <a:pt x="118" y="284"/>
                  </a:lnTo>
                  <a:lnTo>
                    <a:pt x="97" y="263"/>
                  </a:lnTo>
                  <a:lnTo>
                    <a:pt x="79" y="240"/>
                  </a:lnTo>
                  <a:lnTo>
                    <a:pt x="65" y="219"/>
                  </a:lnTo>
                  <a:lnTo>
                    <a:pt x="54" y="196"/>
                  </a:lnTo>
                  <a:lnTo>
                    <a:pt x="46" y="175"/>
                  </a:lnTo>
                  <a:lnTo>
                    <a:pt x="40" y="153"/>
                  </a:lnTo>
                  <a:lnTo>
                    <a:pt x="37" y="132"/>
                  </a:lnTo>
                  <a:lnTo>
                    <a:pt x="36" y="112"/>
                  </a:lnTo>
                  <a:lnTo>
                    <a:pt x="37" y="93"/>
                  </a:lnTo>
                  <a:lnTo>
                    <a:pt x="40" y="74"/>
                  </a:lnTo>
                  <a:lnTo>
                    <a:pt x="44" y="56"/>
                  </a:lnTo>
                  <a:lnTo>
                    <a:pt x="49" y="40"/>
                  </a:lnTo>
                  <a:lnTo>
                    <a:pt x="54" y="25"/>
                  </a:lnTo>
                  <a:lnTo>
                    <a:pt x="59" y="11"/>
                  </a:lnTo>
                  <a:lnTo>
                    <a:pt x="65" y="0"/>
                  </a:lnTo>
                  <a:lnTo>
                    <a:pt x="6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27" name="Freeform 19"/>
            <p:cNvSpPr/>
            <p:nvPr>
              <p:custDataLst>
                <p:tags r:id="rId14"/>
              </p:custDataLst>
            </p:nvPr>
          </p:nvSpPr>
          <p:spPr bwMode="auto">
            <a:xfrm>
              <a:off x="5164138" y="68263"/>
              <a:ext cx="217488" cy="495300"/>
            </a:xfrm>
            <a:custGeom>
              <a:avLst/>
              <a:gdLst>
                <a:gd name="T0" fmla="*/ 72 w 137"/>
                <a:gd name="T1" fmla="*/ 0 h 312"/>
                <a:gd name="T2" fmla="*/ 72 w 137"/>
                <a:gd name="T3" fmla="*/ 0 h 312"/>
                <a:gd name="T4" fmla="*/ 67 w 137"/>
                <a:gd name="T5" fmla="*/ 6 h 312"/>
                <a:gd name="T6" fmla="*/ 61 w 137"/>
                <a:gd name="T7" fmla="*/ 12 h 312"/>
                <a:gd name="T8" fmla="*/ 53 w 137"/>
                <a:gd name="T9" fmla="*/ 17 h 312"/>
                <a:gd name="T10" fmla="*/ 43 w 137"/>
                <a:gd name="T11" fmla="*/ 21 h 312"/>
                <a:gd name="T12" fmla="*/ 43 w 137"/>
                <a:gd name="T13" fmla="*/ 21 h 312"/>
                <a:gd name="T14" fmla="*/ 30 w 137"/>
                <a:gd name="T15" fmla="*/ 22 h 312"/>
                <a:gd name="T16" fmla="*/ 19 w 137"/>
                <a:gd name="T17" fmla="*/ 21 h 312"/>
                <a:gd name="T18" fmla="*/ 10 w 137"/>
                <a:gd name="T19" fmla="*/ 19 h 312"/>
                <a:gd name="T20" fmla="*/ 1 w 137"/>
                <a:gd name="T21" fmla="*/ 12 h 312"/>
                <a:gd name="T22" fmla="*/ 1 w 137"/>
                <a:gd name="T23" fmla="*/ 12 h 312"/>
                <a:gd name="T24" fmla="*/ 0 w 137"/>
                <a:gd name="T25" fmla="*/ 40 h 312"/>
                <a:gd name="T26" fmla="*/ 0 w 137"/>
                <a:gd name="T27" fmla="*/ 70 h 312"/>
                <a:gd name="T28" fmla="*/ 1 w 137"/>
                <a:gd name="T29" fmla="*/ 88 h 312"/>
                <a:gd name="T30" fmla="*/ 3 w 137"/>
                <a:gd name="T31" fmla="*/ 106 h 312"/>
                <a:gd name="T32" fmla="*/ 6 w 137"/>
                <a:gd name="T33" fmla="*/ 124 h 312"/>
                <a:gd name="T34" fmla="*/ 10 w 137"/>
                <a:gd name="T35" fmla="*/ 143 h 312"/>
                <a:gd name="T36" fmla="*/ 15 w 137"/>
                <a:gd name="T37" fmla="*/ 163 h 312"/>
                <a:gd name="T38" fmla="*/ 23 w 137"/>
                <a:gd name="T39" fmla="*/ 184 h 312"/>
                <a:gd name="T40" fmla="*/ 30 w 137"/>
                <a:gd name="T41" fmla="*/ 205 h 312"/>
                <a:gd name="T42" fmla="*/ 40 w 137"/>
                <a:gd name="T43" fmla="*/ 226 h 312"/>
                <a:gd name="T44" fmla="*/ 52 w 137"/>
                <a:gd name="T45" fmla="*/ 248 h 312"/>
                <a:gd name="T46" fmla="*/ 66 w 137"/>
                <a:gd name="T47" fmla="*/ 269 h 312"/>
                <a:gd name="T48" fmla="*/ 81 w 137"/>
                <a:gd name="T49" fmla="*/ 291 h 312"/>
                <a:gd name="T50" fmla="*/ 97 w 137"/>
                <a:gd name="T51" fmla="*/ 312 h 312"/>
                <a:gd name="T52" fmla="*/ 97 w 137"/>
                <a:gd name="T53" fmla="*/ 312 h 312"/>
                <a:gd name="T54" fmla="*/ 117 w 137"/>
                <a:gd name="T55" fmla="*/ 308 h 312"/>
                <a:gd name="T56" fmla="*/ 117 w 137"/>
                <a:gd name="T57" fmla="*/ 308 h 312"/>
                <a:gd name="T58" fmla="*/ 129 w 137"/>
                <a:gd name="T59" fmla="*/ 304 h 312"/>
                <a:gd name="T60" fmla="*/ 129 w 137"/>
                <a:gd name="T61" fmla="*/ 304 h 312"/>
                <a:gd name="T62" fmla="*/ 132 w 137"/>
                <a:gd name="T63" fmla="*/ 278 h 312"/>
                <a:gd name="T64" fmla="*/ 136 w 137"/>
                <a:gd name="T65" fmla="*/ 253 h 312"/>
                <a:gd name="T66" fmla="*/ 137 w 137"/>
                <a:gd name="T67" fmla="*/ 228 h 312"/>
                <a:gd name="T68" fmla="*/ 137 w 137"/>
                <a:gd name="T69" fmla="*/ 204 h 312"/>
                <a:gd name="T70" fmla="*/ 136 w 137"/>
                <a:gd name="T71" fmla="*/ 181 h 312"/>
                <a:gd name="T72" fmla="*/ 134 w 137"/>
                <a:gd name="T73" fmla="*/ 160 h 312"/>
                <a:gd name="T74" fmla="*/ 130 w 137"/>
                <a:gd name="T75" fmla="*/ 138 h 312"/>
                <a:gd name="T76" fmla="*/ 125 w 137"/>
                <a:gd name="T77" fmla="*/ 118 h 312"/>
                <a:gd name="T78" fmla="*/ 120 w 137"/>
                <a:gd name="T79" fmla="*/ 100 h 312"/>
                <a:gd name="T80" fmla="*/ 113 w 137"/>
                <a:gd name="T81" fmla="*/ 82 h 312"/>
                <a:gd name="T82" fmla="*/ 107 w 137"/>
                <a:gd name="T83" fmla="*/ 65 h 312"/>
                <a:gd name="T84" fmla="*/ 101 w 137"/>
                <a:gd name="T85" fmla="*/ 50 h 312"/>
                <a:gd name="T86" fmla="*/ 86 w 137"/>
                <a:gd name="T87" fmla="*/ 22 h 312"/>
                <a:gd name="T88" fmla="*/ 72 w 137"/>
                <a:gd name="T89" fmla="*/ 0 h 312"/>
                <a:gd name="T90" fmla="*/ 72 w 137"/>
                <a:gd name="T91"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7" h="312">
                  <a:moveTo>
                    <a:pt x="72" y="0"/>
                  </a:moveTo>
                  <a:lnTo>
                    <a:pt x="72" y="0"/>
                  </a:lnTo>
                  <a:lnTo>
                    <a:pt x="67" y="6"/>
                  </a:lnTo>
                  <a:lnTo>
                    <a:pt x="61" y="12"/>
                  </a:lnTo>
                  <a:lnTo>
                    <a:pt x="53" y="17"/>
                  </a:lnTo>
                  <a:lnTo>
                    <a:pt x="43" y="21"/>
                  </a:lnTo>
                  <a:lnTo>
                    <a:pt x="43" y="21"/>
                  </a:lnTo>
                  <a:lnTo>
                    <a:pt x="30" y="22"/>
                  </a:lnTo>
                  <a:lnTo>
                    <a:pt x="19" y="21"/>
                  </a:lnTo>
                  <a:lnTo>
                    <a:pt x="10" y="19"/>
                  </a:lnTo>
                  <a:lnTo>
                    <a:pt x="1" y="12"/>
                  </a:lnTo>
                  <a:lnTo>
                    <a:pt x="1" y="12"/>
                  </a:lnTo>
                  <a:lnTo>
                    <a:pt x="0" y="40"/>
                  </a:lnTo>
                  <a:lnTo>
                    <a:pt x="0" y="70"/>
                  </a:lnTo>
                  <a:lnTo>
                    <a:pt x="1" y="88"/>
                  </a:lnTo>
                  <a:lnTo>
                    <a:pt x="3" y="106"/>
                  </a:lnTo>
                  <a:lnTo>
                    <a:pt x="6" y="124"/>
                  </a:lnTo>
                  <a:lnTo>
                    <a:pt x="10" y="143"/>
                  </a:lnTo>
                  <a:lnTo>
                    <a:pt x="15" y="163"/>
                  </a:lnTo>
                  <a:lnTo>
                    <a:pt x="23" y="184"/>
                  </a:lnTo>
                  <a:lnTo>
                    <a:pt x="30" y="205"/>
                  </a:lnTo>
                  <a:lnTo>
                    <a:pt x="40" y="226"/>
                  </a:lnTo>
                  <a:lnTo>
                    <a:pt x="52" y="248"/>
                  </a:lnTo>
                  <a:lnTo>
                    <a:pt x="66" y="269"/>
                  </a:lnTo>
                  <a:lnTo>
                    <a:pt x="81" y="291"/>
                  </a:lnTo>
                  <a:lnTo>
                    <a:pt x="97" y="312"/>
                  </a:lnTo>
                  <a:lnTo>
                    <a:pt x="97" y="312"/>
                  </a:lnTo>
                  <a:lnTo>
                    <a:pt x="117" y="308"/>
                  </a:lnTo>
                  <a:lnTo>
                    <a:pt x="117" y="308"/>
                  </a:lnTo>
                  <a:lnTo>
                    <a:pt x="129" y="304"/>
                  </a:lnTo>
                  <a:lnTo>
                    <a:pt x="129" y="304"/>
                  </a:lnTo>
                  <a:lnTo>
                    <a:pt x="132" y="278"/>
                  </a:lnTo>
                  <a:lnTo>
                    <a:pt x="136" y="253"/>
                  </a:lnTo>
                  <a:lnTo>
                    <a:pt x="137" y="228"/>
                  </a:lnTo>
                  <a:lnTo>
                    <a:pt x="137" y="204"/>
                  </a:lnTo>
                  <a:lnTo>
                    <a:pt x="136" y="181"/>
                  </a:lnTo>
                  <a:lnTo>
                    <a:pt x="134" y="160"/>
                  </a:lnTo>
                  <a:lnTo>
                    <a:pt x="130" y="138"/>
                  </a:lnTo>
                  <a:lnTo>
                    <a:pt x="125" y="118"/>
                  </a:lnTo>
                  <a:lnTo>
                    <a:pt x="120" y="100"/>
                  </a:lnTo>
                  <a:lnTo>
                    <a:pt x="113" y="82"/>
                  </a:lnTo>
                  <a:lnTo>
                    <a:pt x="107" y="65"/>
                  </a:lnTo>
                  <a:lnTo>
                    <a:pt x="101" y="50"/>
                  </a:lnTo>
                  <a:lnTo>
                    <a:pt x="86" y="2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28" name="Freeform 20"/>
            <p:cNvSpPr/>
            <p:nvPr>
              <p:custDataLst>
                <p:tags r:id="rId15"/>
              </p:custDataLst>
            </p:nvPr>
          </p:nvSpPr>
          <p:spPr bwMode="auto">
            <a:xfrm>
              <a:off x="5308601" y="14288"/>
              <a:ext cx="249238" cy="503238"/>
            </a:xfrm>
            <a:custGeom>
              <a:avLst/>
              <a:gdLst>
                <a:gd name="T0" fmla="*/ 152 w 157"/>
                <a:gd name="T1" fmla="*/ 131 h 317"/>
                <a:gd name="T2" fmla="*/ 152 w 157"/>
                <a:gd name="T3" fmla="*/ 131 h 317"/>
                <a:gd name="T4" fmla="*/ 147 w 157"/>
                <a:gd name="T5" fmla="*/ 117 h 317"/>
                <a:gd name="T6" fmla="*/ 142 w 157"/>
                <a:gd name="T7" fmla="*/ 104 h 317"/>
                <a:gd name="T8" fmla="*/ 137 w 157"/>
                <a:gd name="T9" fmla="*/ 92 h 317"/>
                <a:gd name="T10" fmla="*/ 129 w 157"/>
                <a:gd name="T11" fmla="*/ 80 h 317"/>
                <a:gd name="T12" fmla="*/ 122 w 157"/>
                <a:gd name="T13" fmla="*/ 69 h 317"/>
                <a:gd name="T14" fmla="*/ 114 w 157"/>
                <a:gd name="T15" fmla="*/ 59 h 317"/>
                <a:gd name="T16" fmla="*/ 106 w 157"/>
                <a:gd name="T17" fmla="*/ 49 h 317"/>
                <a:gd name="T18" fmla="*/ 95 w 157"/>
                <a:gd name="T19" fmla="*/ 40 h 317"/>
                <a:gd name="T20" fmla="*/ 85 w 157"/>
                <a:gd name="T21" fmla="*/ 33 h 317"/>
                <a:gd name="T22" fmla="*/ 74 w 157"/>
                <a:gd name="T23" fmla="*/ 25 h 317"/>
                <a:gd name="T24" fmla="*/ 63 w 157"/>
                <a:gd name="T25" fmla="*/ 19 h 317"/>
                <a:gd name="T26" fmla="*/ 50 w 157"/>
                <a:gd name="T27" fmla="*/ 14 h 317"/>
                <a:gd name="T28" fmla="*/ 39 w 157"/>
                <a:gd name="T29" fmla="*/ 9 h 317"/>
                <a:gd name="T30" fmla="*/ 26 w 157"/>
                <a:gd name="T31" fmla="*/ 5 h 317"/>
                <a:gd name="T32" fmla="*/ 12 w 157"/>
                <a:gd name="T33" fmla="*/ 2 h 317"/>
                <a:gd name="T34" fmla="*/ 0 w 157"/>
                <a:gd name="T35" fmla="*/ 0 h 317"/>
                <a:gd name="T36" fmla="*/ 0 w 157"/>
                <a:gd name="T37" fmla="*/ 0 h 317"/>
                <a:gd name="T38" fmla="*/ 10 w 157"/>
                <a:gd name="T39" fmla="*/ 7 h 317"/>
                <a:gd name="T40" fmla="*/ 22 w 157"/>
                <a:gd name="T41" fmla="*/ 16 h 317"/>
                <a:gd name="T42" fmla="*/ 34 w 157"/>
                <a:gd name="T43" fmla="*/ 28 h 317"/>
                <a:gd name="T44" fmla="*/ 46 w 157"/>
                <a:gd name="T45" fmla="*/ 39 h 317"/>
                <a:gd name="T46" fmla="*/ 59 w 157"/>
                <a:gd name="T47" fmla="*/ 53 h 317"/>
                <a:gd name="T48" fmla="*/ 70 w 157"/>
                <a:gd name="T49" fmla="*/ 68 h 317"/>
                <a:gd name="T50" fmla="*/ 82 w 157"/>
                <a:gd name="T51" fmla="*/ 85 h 317"/>
                <a:gd name="T52" fmla="*/ 90 w 157"/>
                <a:gd name="T53" fmla="*/ 104 h 317"/>
                <a:gd name="T54" fmla="*/ 99 w 157"/>
                <a:gd name="T55" fmla="*/ 124 h 317"/>
                <a:gd name="T56" fmla="*/ 106 w 157"/>
                <a:gd name="T57" fmla="*/ 146 h 317"/>
                <a:gd name="T58" fmla="*/ 109 w 157"/>
                <a:gd name="T59" fmla="*/ 170 h 317"/>
                <a:gd name="T60" fmla="*/ 109 w 157"/>
                <a:gd name="T61" fmla="*/ 196 h 317"/>
                <a:gd name="T62" fmla="*/ 109 w 157"/>
                <a:gd name="T63" fmla="*/ 209 h 317"/>
                <a:gd name="T64" fmla="*/ 108 w 157"/>
                <a:gd name="T65" fmla="*/ 224 h 317"/>
                <a:gd name="T66" fmla="*/ 106 w 157"/>
                <a:gd name="T67" fmla="*/ 238 h 317"/>
                <a:gd name="T68" fmla="*/ 103 w 157"/>
                <a:gd name="T69" fmla="*/ 253 h 317"/>
                <a:gd name="T70" fmla="*/ 99 w 157"/>
                <a:gd name="T71" fmla="*/ 268 h 317"/>
                <a:gd name="T72" fmla="*/ 94 w 157"/>
                <a:gd name="T73" fmla="*/ 284 h 317"/>
                <a:gd name="T74" fmla="*/ 88 w 157"/>
                <a:gd name="T75" fmla="*/ 301 h 317"/>
                <a:gd name="T76" fmla="*/ 80 w 157"/>
                <a:gd name="T77" fmla="*/ 317 h 317"/>
                <a:gd name="T78" fmla="*/ 80 w 157"/>
                <a:gd name="T79" fmla="*/ 317 h 317"/>
                <a:gd name="T80" fmla="*/ 92 w 157"/>
                <a:gd name="T81" fmla="*/ 309 h 317"/>
                <a:gd name="T82" fmla="*/ 102 w 157"/>
                <a:gd name="T83" fmla="*/ 301 h 317"/>
                <a:gd name="T84" fmla="*/ 111 w 157"/>
                <a:gd name="T85" fmla="*/ 291 h 317"/>
                <a:gd name="T86" fmla="*/ 119 w 157"/>
                <a:gd name="T87" fmla="*/ 282 h 317"/>
                <a:gd name="T88" fmla="*/ 127 w 157"/>
                <a:gd name="T89" fmla="*/ 270 h 317"/>
                <a:gd name="T90" fmla="*/ 134 w 157"/>
                <a:gd name="T91" fmla="*/ 259 h 317"/>
                <a:gd name="T92" fmla="*/ 139 w 157"/>
                <a:gd name="T93" fmla="*/ 248 h 317"/>
                <a:gd name="T94" fmla="*/ 146 w 157"/>
                <a:gd name="T95" fmla="*/ 236 h 317"/>
                <a:gd name="T96" fmla="*/ 150 w 157"/>
                <a:gd name="T97" fmla="*/ 224 h 317"/>
                <a:gd name="T98" fmla="*/ 153 w 157"/>
                <a:gd name="T99" fmla="*/ 211 h 317"/>
                <a:gd name="T100" fmla="*/ 156 w 157"/>
                <a:gd name="T101" fmla="*/ 197 h 317"/>
                <a:gd name="T102" fmla="*/ 157 w 157"/>
                <a:gd name="T103" fmla="*/ 185 h 317"/>
                <a:gd name="T104" fmla="*/ 157 w 157"/>
                <a:gd name="T105" fmla="*/ 171 h 317"/>
                <a:gd name="T106" fmla="*/ 156 w 157"/>
                <a:gd name="T107" fmla="*/ 157 h 317"/>
                <a:gd name="T108" fmla="*/ 155 w 157"/>
                <a:gd name="T109" fmla="*/ 145 h 317"/>
                <a:gd name="T110" fmla="*/ 152 w 157"/>
                <a:gd name="T111" fmla="*/ 131 h 317"/>
                <a:gd name="T112" fmla="*/ 152 w 157"/>
                <a:gd name="T113"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317">
                  <a:moveTo>
                    <a:pt x="152" y="131"/>
                  </a:moveTo>
                  <a:lnTo>
                    <a:pt x="152" y="131"/>
                  </a:lnTo>
                  <a:lnTo>
                    <a:pt x="147" y="117"/>
                  </a:lnTo>
                  <a:lnTo>
                    <a:pt x="142" y="104"/>
                  </a:lnTo>
                  <a:lnTo>
                    <a:pt x="137" y="92"/>
                  </a:lnTo>
                  <a:lnTo>
                    <a:pt x="129" y="80"/>
                  </a:lnTo>
                  <a:lnTo>
                    <a:pt x="122" y="69"/>
                  </a:lnTo>
                  <a:lnTo>
                    <a:pt x="114" y="59"/>
                  </a:lnTo>
                  <a:lnTo>
                    <a:pt x="106" y="49"/>
                  </a:lnTo>
                  <a:lnTo>
                    <a:pt x="95" y="40"/>
                  </a:lnTo>
                  <a:lnTo>
                    <a:pt x="85" y="33"/>
                  </a:lnTo>
                  <a:lnTo>
                    <a:pt x="74" y="25"/>
                  </a:lnTo>
                  <a:lnTo>
                    <a:pt x="63" y="19"/>
                  </a:lnTo>
                  <a:lnTo>
                    <a:pt x="50" y="14"/>
                  </a:lnTo>
                  <a:lnTo>
                    <a:pt x="39" y="9"/>
                  </a:lnTo>
                  <a:lnTo>
                    <a:pt x="26" y="5"/>
                  </a:lnTo>
                  <a:lnTo>
                    <a:pt x="12" y="2"/>
                  </a:lnTo>
                  <a:lnTo>
                    <a:pt x="0" y="0"/>
                  </a:lnTo>
                  <a:lnTo>
                    <a:pt x="0" y="0"/>
                  </a:lnTo>
                  <a:lnTo>
                    <a:pt x="10" y="7"/>
                  </a:lnTo>
                  <a:lnTo>
                    <a:pt x="22" y="16"/>
                  </a:lnTo>
                  <a:lnTo>
                    <a:pt x="34" y="28"/>
                  </a:lnTo>
                  <a:lnTo>
                    <a:pt x="46" y="39"/>
                  </a:lnTo>
                  <a:lnTo>
                    <a:pt x="59" y="53"/>
                  </a:lnTo>
                  <a:lnTo>
                    <a:pt x="70" y="68"/>
                  </a:lnTo>
                  <a:lnTo>
                    <a:pt x="82" y="85"/>
                  </a:lnTo>
                  <a:lnTo>
                    <a:pt x="90" y="104"/>
                  </a:lnTo>
                  <a:lnTo>
                    <a:pt x="99" y="124"/>
                  </a:lnTo>
                  <a:lnTo>
                    <a:pt x="106" y="146"/>
                  </a:lnTo>
                  <a:lnTo>
                    <a:pt x="109" y="170"/>
                  </a:lnTo>
                  <a:lnTo>
                    <a:pt x="109" y="196"/>
                  </a:lnTo>
                  <a:lnTo>
                    <a:pt x="109" y="209"/>
                  </a:lnTo>
                  <a:lnTo>
                    <a:pt x="108" y="224"/>
                  </a:lnTo>
                  <a:lnTo>
                    <a:pt x="106" y="238"/>
                  </a:lnTo>
                  <a:lnTo>
                    <a:pt x="103" y="253"/>
                  </a:lnTo>
                  <a:lnTo>
                    <a:pt x="99" y="268"/>
                  </a:lnTo>
                  <a:lnTo>
                    <a:pt x="94" y="284"/>
                  </a:lnTo>
                  <a:lnTo>
                    <a:pt x="88" y="301"/>
                  </a:lnTo>
                  <a:lnTo>
                    <a:pt x="80" y="317"/>
                  </a:lnTo>
                  <a:lnTo>
                    <a:pt x="80" y="317"/>
                  </a:lnTo>
                  <a:lnTo>
                    <a:pt x="92" y="309"/>
                  </a:lnTo>
                  <a:lnTo>
                    <a:pt x="102" y="301"/>
                  </a:lnTo>
                  <a:lnTo>
                    <a:pt x="111" y="291"/>
                  </a:lnTo>
                  <a:lnTo>
                    <a:pt x="119" y="282"/>
                  </a:lnTo>
                  <a:lnTo>
                    <a:pt x="127" y="270"/>
                  </a:lnTo>
                  <a:lnTo>
                    <a:pt x="134" y="259"/>
                  </a:lnTo>
                  <a:lnTo>
                    <a:pt x="139" y="248"/>
                  </a:lnTo>
                  <a:lnTo>
                    <a:pt x="146" y="236"/>
                  </a:lnTo>
                  <a:lnTo>
                    <a:pt x="150" y="224"/>
                  </a:lnTo>
                  <a:lnTo>
                    <a:pt x="153" y="211"/>
                  </a:lnTo>
                  <a:lnTo>
                    <a:pt x="156" y="197"/>
                  </a:lnTo>
                  <a:lnTo>
                    <a:pt x="157" y="185"/>
                  </a:lnTo>
                  <a:lnTo>
                    <a:pt x="157" y="171"/>
                  </a:lnTo>
                  <a:lnTo>
                    <a:pt x="156" y="157"/>
                  </a:lnTo>
                  <a:lnTo>
                    <a:pt x="155" y="145"/>
                  </a:lnTo>
                  <a:lnTo>
                    <a:pt x="152" y="131"/>
                  </a:lnTo>
                  <a:lnTo>
                    <a:pt x="152"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2" name="Freeform 21"/>
            <p:cNvSpPr>
              <a:spLocks noEditPoints="1"/>
            </p:cNvSpPr>
            <p:nvPr>
              <p:custDataLst>
                <p:tags r:id="rId16"/>
              </p:custDataLst>
            </p:nvPr>
          </p:nvSpPr>
          <p:spPr bwMode="auto">
            <a:xfrm>
              <a:off x="5119688" y="1588"/>
              <a:ext cx="212725" cy="109538"/>
            </a:xfrm>
            <a:custGeom>
              <a:avLst/>
              <a:gdLst>
                <a:gd name="T0" fmla="*/ 28 w 134"/>
                <a:gd name="T1" fmla="*/ 69 h 69"/>
                <a:gd name="T2" fmla="*/ 12 w 134"/>
                <a:gd name="T3" fmla="*/ 64 h 69"/>
                <a:gd name="T4" fmla="*/ 4 w 134"/>
                <a:gd name="T5" fmla="*/ 59 h 69"/>
                <a:gd name="T6" fmla="*/ 0 w 134"/>
                <a:gd name="T7" fmla="*/ 52 h 69"/>
                <a:gd name="T8" fmla="*/ 0 w 134"/>
                <a:gd name="T9" fmla="*/ 48 h 69"/>
                <a:gd name="T10" fmla="*/ 2 w 134"/>
                <a:gd name="T11" fmla="*/ 39 h 69"/>
                <a:gd name="T12" fmla="*/ 9 w 134"/>
                <a:gd name="T13" fmla="*/ 29 h 69"/>
                <a:gd name="T14" fmla="*/ 17 w 134"/>
                <a:gd name="T15" fmla="*/ 24 h 69"/>
                <a:gd name="T16" fmla="*/ 36 w 134"/>
                <a:gd name="T17" fmla="*/ 14 h 69"/>
                <a:gd name="T18" fmla="*/ 60 w 134"/>
                <a:gd name="T19" fmla="*/ 5 h 69"/>
                <a:gd name="T20" fmla="*/ 72 w 134"/>
                <a:gd name="T21" fmla="*/ 3 h 69"/>
                <a:gd name="T22" fmla="*/ 95 w 134"/>
                <a:gd name="T23" fmla="*/ 0 h 69"/>
                <a:gd name="T24" fmla="*/ 105 w 134"/>
                <a:gd name="T25" fmla="*/ 2 h 69"/>
                <a:gd name="T26" fmla="*/ 123 w 134"/>
                <a:gd name="T27" fmla="*/ 5 h 69"/>
                <a:gd name="T28" fmla="*/ 129 w 134"/>
                <a:gd name="T29" fmla="*/ 10 h 69"/>
                <a:gd name="T30" fmla="*/ 134 w 134"/>
                <a:gd name="T31" fmla="*/ 18 h 69"/>
                <a:gd name="T32" fmla="*/ 134 w 134"/>
                <a:gd name="T33" fmla="*/ 23 h 69"/>
                <a:gd name="T34" fmla="*/ 131 w 134"/>
                <a:gd name="T35" fmla="*/ 30 h 69"/>
                <a:gd name="T36" fmla="*/ 124 w 134"/>
                <a:gd name="T37" fmla="*/ 41 h 69"/>
                <a:gd name="T38" fmla="*/ 116 w 134"/>
                <a:gd name="T39" fmla="*/ 47 h 69"/>
                <a:gd name="T40" fmla="*/ 97 w 134"/>
                <a:gd name="T41" fmla="*/ 57 h 69"/>
                <a:gd name="T42" fmla="*/ 75 w 134"/>
                <a:gd name="T43" fmla="*/ 64 h 69"/>
                <a:gd name="T44" fmla="*/ 62 w 134"/>
                <a:gd name="T45" fmla="*/ 67 h 69"/>
                <a:gd name="T46" fmla="*/ 38 w 134"/>
                <a:gd name="T47" fmla="*/ 69 h 69"/>
                <a:gd name="T48" fmla="*/ 28 w 134"/>
                <a:gd name="T49" fmla="*/ 69 h 69"/>
                <a:gd name="T50" fmla="*/ 116 w 134"/>
                <a:gd name="T51" fmla="*/ 25 h 69"/>
                <a:gd name="T52" fmla="*/ 118 w 134"/>
                <a:gd name="T53" fmla="*/ 23 h 69"/>
                <a:gd name="T54" fmla="*/ 115 w 134"/>
                <a:gd name="T55" fmla="*/ 20 h 69"/>
                <a:gd name="T56" fmla="*/ 104 w 134"/>
                <a:gd name="T57" fmla="*/ 18 h 69"/>
                <a:gd name="T58" fmla="*/ 95 w 134"/>
                <a:gd name="T59" fmla="*/ 17 h 69"/>
                <a:gd name="T60" fmla="*/ 75 w 134"/>
                <a:gd name="T61" fmla="*/ 19 h 69"/>
                <a:gd name="T62" fmla="*/ 63 w 134"/>
                <a:gd name="T63" fmla="*/ 22 h 69"/>
                <a:gd name="T64" fmla="*/ 33 w 134"/>
                <a:gd name="T65" fmla="*/ 33 h 69"/>
                <a:gd name="T66" fmla="*/ 18 w 134"/>
                <a:gd name="T67" fmla="*/ 46 h 69"/>
                <a:gd name="T68" fmla="*/ 17 w 134"/>
                <a:gd name="T69" fmla="*/ 48 h 69"/>
                <a:gd name="T70" fmla="*/ 19 w 134"/>
                <a:gd name="T71" fmla="*/ 51 h 69"/>
                <a:gd name="T72" fmla="*/ 23 w 134"/>
                <a:gd name="T73" fmla="*/ 52 h 69"/>
                <a:gd name="T74" fmla="*/ 31 w 134"/>
                <a:gd name="T75" fmla="*/ 53 h 69"/>
                <a:gd name="T76" fmla="*/ 48 w 134"/>
                <a:gd name="T77" fmla="*/ 53 h 69"/>
                <a:gd name="T78" fmla="*/ 71 w 134"/>
                <a:gd name="T79" fmla="*/ 49 h 69"/>
                <a:gd name="T80" fmla="*/ 86 w 134"/>
                <a:gd name="T81" fmla="*/ 44 h 69"/>
                <a:gd name="T82" fmla="*/ 110 w 134"/>
                <a:gd name="T83" fmla="*/ 32 h 69"/>
                <a:gd name="T84" fmla="*/ 116 w 134"/>
                <a:gd name="T85"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4" h="69">
                  <a:moveTo>
                    <a:pt x="28" y="69"/>
                  </a:moveTo>
                  <a:lnTo>
                    <a:pt x="28" y="69"/>
                  </a:lnTo>
                  <a:lnTo>
                    <a:pt x="19" y="68"/>
                  </a:lnTo>
                  <a:lnTo>
                    <a:pt x="12" y="64"/>
                  </a:lnTo>
                  <a:lnTo>
                    <a:pt x="8" y="63"/>
                  </a:lnTo>
                  <a:lnTo>
                    <a:pt x="4" y="59"/>
                  </a:lnTo>
                  <a:lnTo>
                    <a:pt x="2" y="57"/>
                  </a:lnTo>
                  <a:lnTo>
                    <a:pt x="0" y="52"/>
                  </a:lnTo>
                  <a:lnTo>
                    <a:pt x="0" y="52"/>
                  </a:lnTo>
                  <a:lnTo>
                    <a:pt x="0" y="48"/>
                  </a:lnTo>
                  <a:lnTo>
                    <a:pt x="0" y="43"/>
                  </a:lnTo>
                  <a:lnTo>
                    <a:pt x="2" y="39"/>
                  </a:lnTo>
                  <a:lnTo>
                    <a:pt x="4" y="36"/>
                  </a:lnTo>
                  <a:lnTo>
                    <a:pt x="9" y="29"/>
                  </a:lnTo>
                  <a:lnTo>
                    <a:pt x="17" y="24"/>
                  </a:lnTo>
                  <a:lnTo>
                    <a:pt x="17" y="24"/>
                  </a:lnTo>
                  <a:lnTo>
                    <a:pt x="26" y="19"/>
                  </a:lnTo>
                  <a:lnTo>
                    <a:pt x="36" y="14"/>
                  </a:lnTo>
                  <a:lnTo>
                    <a:pt x="47" y="9"/>
                  </a:lnTo>
                  <a:lnTo>
                    <a:pt x="60" y="5"/>
                  </a:lnTo>
                  <a:lnTo>
                    <a:pt x="60" y="5"/>
                  </a:lnTo>
                  <a:lnTo>
                    <a:pt x="72" y="3"/>
                  </a:lnTo>
                  <a:lnTo>
                    <a:pt x="84" y="2"/>
                  </a:lnTo>
                  <a:lnTo>
                    <a:pt x="95" y="0"/>
                  </a:lnTo>
                  <a:lnTo>
                    <a:pt x="105" y="2"/>
                  </a:lnTo>
                  <a:lnTo>
                    <a:pt x="105" y="2"/>
                  </a:lnTo>
                  <a:lnTo>
                    <a:pt x="114" y="3"/>
                  </a:lnTo>
                  <a:lnTo>
                    <a:pt x="123" y="5"/>
                  </a:lnTo>
                  <a:lnTo>
                    <a:pt x="126" y="8"/>
                  </a:lnTo>
                  <a:lnTo>
                    <a:pt x="129" y="10"/>
                  </a:lnTo>
                  <a:lnTo>
                    <a:pt x="131" y="14"/>
                  </a:lnTo>
                  <a:lnTo>
                    <a:pt x="134" y="18"/>
                  </a:lnTo>
                  <a:lnTo>
                    <a:pt x="134" y="18"/>
                  </a:lnTo>
                  <a:lnTo>
                    <a:pt x="134" y="23"/>
                  </a:lnTo>
                  <a:lnTo>
                    <a:pt x="133" y="27"/>
                  </a:lnTo>
                  <a:lnTo>
                    <a:pt x="131" y="30"/>
                  </a:lnTo>
                  <a:lnTo>
                    <a:pt x="130" y="34"/>
                  </a:lnTo>
                  <a:lnTo>
                    <a:pt x="124" y="41"/>
                  </a:lnTo>
                  <a:lnTo>
                    <a:pt x="116" y="47"/>
                  </a:lnTo>
                  <a:lnTo>
                    <a:pt x="116" y="47"/>
                  </a:lnTo>
                  <a:lnTo>
                    <a:pt x="109" y="52"/>
                  </a:lnTo>
                  <a:lnTo>
                    <a:pt x="97" y="57"/>
                  </a:lnTo>
                  <a:lnTo>
                    <a:pt x="87" y="61"/>
                  </a:lnTo>
                  <a:lnTo>
                    <a:pt x="75" y="64"/>
                  </a:lnTo>
                  <a:lnTo>
                    <a:pt x="75" y="64"/>
                  </a:lnTo>
                  <a:lnTo>
                    <a:pt x="62" y="67"/>
                  </a:lnTo>
                  <a:lnTo>
                    <a:pt x="50" y="69"/>
                  </a:lnTo>
                  <a:lnTo>
                    <a:pt x="38" y="69"/>
                  </a:lnTo>
                  <a:lnTo>
                    <a:pt x="28" y="69"/>
                  </a:lnTo>
                  <a:lnTo>
                    <a:pt x="28" y="69"/>
                  </a:lnTo>
                  <a:close/>
                  <a:moveTo>
                    <a:pt x="116" y="25"/>
                  </a:moveTo>
                  <a:lnTo>
                    <a:pt x="116" y="25"/>
                  </a:lnTo>
                  <a:lnTo>
                    <a:pt x="118" y="23"/>
                  </a:lnTo>
                  <a:lnTo>
                    <a:pt x="118" y="23"/>
                  </a:lnTo>
                  <a:lnTo>
                    <a:pt x="115" y="20"/>
                  </a:lnTo>
                  <a:lnTo>
                    <a:pt x="115" y="20"/>
                  </a:lnTo>
                  <a:lnTo>
                    <a:pt x="110" y="19"/>
                  </a:lnTo>
                  <a:lnTo>
                    <a:pt x="104" y="18"/>
                  </a:lnTo>
                  <a:lnTo>
                    <a:pt x="104" y="18"/>
                  </a:lnTo>
                  <a:lnTo>
                    <a:pt x="95" y="17"/>
                  </a:lnTo>
                  <a:lnTo>
                    <a:pt x="85" y="18"/>
                  </a:lnTo>
                  <a:lnTo>
                    <a:pt x="75" y="19"/>
                  </a:lnTo>
                  <a:lnTo>
                    <a:pt x="63" y="22"/>
                  </a:lnTo>
                  <a:lnTo>
                    <a:pt x="63" y="22"/>
                  </a:lnTo>
                  <a:lnTo>
                    <a:pt x="47" y="27"/>
                  </a:lnTo>
                  <a:lnTo>
                    <a:pt x="33" y="33"/>
                  </a:lnTo>
                  <a:lnTo>
                    <a:pt x="23" y="39"/>
                  </a:lnTo>
                  <a:lnTo>
                    <a:pt x="18" y="46"/>
                  </a:lnTo>
                  <a:lnTo>
                    <a:pt x="18" y="46"/>
                  </a:lnTo>
                  <a:lnTo>
                    <a:pt x="17" y="48"/>
                  </a:lnTo>
                  <a:lnTo>
                    <a:pt x="17" y="48"/>
                  </a:lnTo>
                  <a:lnTo>
                    <a:pt x="19" y="51"/>
                  </a:lnTo>
                  <a:lnTo>
                    <a:pt x="19" y="51"/>
                  </a:lnTo>
                  <a:lnTo>
                    <a:pt x="23" y="52"/>
                  </a:lnTo>
                  <a:lnTo>
                    <a:pt x="31" y="53"/>
                  </a:lnTo>
                  <a:lnTo>
                    <a:pt x="31" y="53"/>
                  </a:lnTo>
                  <a:lnTo>
                    <a:pt x="38" y="53"/>
                  </a:lnTo>
                  <a:lnTo>
                    <a:pt x="48" y="53"/>
                  </a:lnTo>
                  <a:lnTo>
                    <a:pt x="60" y="52"/>
                  </a:lnTo>
                  <a:lnTo>
                    <a:pt x="71" y="49"/>
                  </a:lnTo>
                  <a:lnTo>
                    <a:pt x="71" y="49"/>
                  </a:lnTo>
                  <a:lnTo>
                    <a:pt x="86" y="44"/>
                  </a:lnTo>
                  <a:lnTo>
                    <a:pt x="100" y="38"/>
                  </a:lnTo>
                  <a:lnTo>
                    <a:pt x="110" y="32"/>
                  </a:lnTo>
                  <a:lnTo>
                    <a:pt x="116" y="25"/>
                  </a:lnTo>
                  <a:lnTo>
                    <a:pt x="116"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3" name="Freeform 22"/>
            <p:cNvSpPr/>
            <p:nvPr>
              <p:custDataLst>
                <p:tags r:id="rId17"/>
              </p:custDataLst>
            </p:nvPr>
          </p:nvSpPr>
          <p:spPr bwMode="auto">
            <a:xfrm>
              <a:off x="5627688" y="368300"/>
              <a:ext cx="30163" cy="33338"/>
            </a:xfrm>
            <a:custGeom>
              <a:avLst/>
              <a:gdLst>
                <a:gd name="T0" fmla="*/ 19 w 19"/>
                <a:gd name="T1" fmla="*/ 7 h 21"/>
                <a:gd name="T2" fmla="*/ 19 w 19"/>
                <a:gd name="T3" fmla="*/ 7 h 21"/>
                <a:gd name="T4" fmla="*/ 1 w 19"/>
                <a:gd name="T5" fmla="*/ 21 h 21"/>
                <a:gd name="T6" fmla="*/ 1 w 19"/>
                <a:gd name="T7" fmla="*/ 21 h 21"/>
                <a:gd name="T8" fmla="*/ 0 w 19"/>
                <a:gd name="T9" fmla="*/ 0 h 21"/>
                <a:gd name="T10" fmla="*/ 0 w 19"/>
                <a:gd name="T11" fmla="*/ 0 h 21"/>
                <a:gd name="T12" fmla="*/ 6 w 19"/>
                <a:gd name="T13" fmla="*/ 3 h 21"/>
                <a:gd name="T14" fmla="*/ 6 w 19"/>
                <a:gd name="T15" fmla="*/ 3 h 21"/>
                <a:gd name="T16" fmla="*/ 19 w 19"/>
                <a:gd name="T17" fmla="*/ 7 h 21"/>
                <a:gd name="T18" fmla="*/ 19 w 19"/>
                <a:gd name="T19"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1">
                  <a:moveTo>
                    <a:pt x="19" y="7"/>
                  </a:moveTo>
                  <a:lnTo>
                    <a:pt x="19" y="7"/>
                  </a:lnTo>
                  <a:lnTo>
                    <a:pt x="1" y="21"/>
                  </a:lnTo>
                  <a:lnTo>
                    <a:pt x="1" y="21"/>
                  </a:lnTo>
                  <a:lnTo>
                    <a:pt x="0" y="0"/>
                  </a:lnTo>
                  <a:lnTo>
                    <a:pt x="0" y="0"/>
                  </a:lnTo>
                  <a:lnTo>
                    <a:pt x="6" y="3"/>
                  </a:lnTo>
                  <a:lnTo>
                    <a:pt x="6" y="3"/>
                  </a:lnTo>
                  <a:lnTo>
                    <a:pt x="19" y="7"/>
                  </a:lnTo>
                  <a:lnTo>
                    <a:pt x="19"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4" name="Freeform 23"/>
            <p:cNvSpPr/>
            <p:nvPr>
              <p:custDataLst>
                <p:tags r:id="rId18"/>
              </p:custDataLst>
            </p:nvPr>
          </p:nvSpPr>
          <p:spPr bwMode="auto">
            <a:xfrm>
              <a:off x="5716588" y="93663"/>
              <a:ext cx="174625" cy="295275"/>
            </a:xfrm>
            <a:custGeom>
              <a:avLst/>
              <a:gdLst>
                <a:gd name="T0" fmla="*/ 81 w 110"/>
                <a:gd name="T1" fmla="*/ 0 h 186"/>
                <a:gd name="T2" fmla="*/ 81 w 110"/>
                <a:gd name="T3" fmla="*/ 0 h 186"/>
                <a:gd name="T4" fmla="*/ 91 w 110"/>
                <a:gd name="T5" fmla="*/ 13 h 186"/>
                <a:gd name="T6" fmla="*/ 99 w 110"/>
                <a:gd name="T7" fmla="*/ 25 h 186"/>
                <a:gd name="T8" fmla="*/ 105 w 110"/>
                <a:gd name="T9" fmla="*/ 40 h 186"/>
                <a:gd name="T10" fmla="*/ 109 w 110"/>
                <a:gd name="T11" fmla="*/ 56 h 186"/>
                <a:gd name="T12" fmla="*/ 110 w 110"/>
                <a:gd name="T13" fmla="*/ 72 h 186"/>
                <a:gd name="T14" fmla="*/ 110 w 110"/>
                <a:gd name="T15" fmla="*/ 88 h 186"/>
                <a:gd name="T16" fmla="*/ 107 w 110"/>
                <a:gd name="T17" fmla="*/ 103 h 186"/>
                <a:gd name="T18" fmla="*/ 101 w 110"/>
                <a:gd name="T19" fmla="*/ 120 h 186"/>
                <a:gd name="T20" fmla="*/ 101 w 110"/>
                <a:gd name="T21" fmla="*/ 120 h 186"/>
                <a:gd name="T22" fmla="*/ 93 w 110"/>
                <a:gd name="T23" fmla="*/ 135 h 186"/>
                <a:gd name="T24" fmla="*/ 84 w 110"/>
                <a:gd name="T25" fmla="*/ 147 h 186"/>
                <a:gd name="T26" fmla="*/ 73 w 110"/>
                <a:gd name="T27" fmla="*/ 159 h 186"/>
                <a:gd name="T28" fmla="*/ 60 w 110"/>
                <a:gd name="T29" fmla="*/ 169 h 186"/>
                <a:gd name="T30" fmla="*/ 46 w 110"/>
                <a:gd name="T31" fmla="*/ 176 h 186"/>
                <a:gd name="T32" fmla="*/ 31 w 110"/>
                <a:gd name="T33" fmla="*/ 181 h 186"/>
                <a:gd name="T34" fmla="*/ 15 w 110"/>
                <a:gd name="T35" fmla="*/ 185 h 186"/>
                <a:gd name="T36" fmla="*/ 0 w 110"/>
                <a:gd name="T37" fmla="*/ 186 h 186"/>
                <a:gd name="T38" fmla="*/ 0 w 110"/>
                <a:gd name="T39" fmla="*/ 186 h 186"/>
                <a:gd name="T40" fmla="*/ 17 w 110"/>
                <a:gd name="T41" fmla="*/ 175 h 186"/>
                <a:gd name="T42" fmla="*/ 34 w 110"/>
                <a:gd name="T43" fmla="*/ 164 h 186"/>
                <a:gd name="T44" fmla="*/ 47 w 110"/>
                <a:gd name="T45" fmla="*/ 151 h 186"/>
                <a:gd name="T46" fmla="*/ 59 w 110"/>
                <a:gd name="T47" fmla="*/ 139 h 186"/>
                <a:gd name="T48" fmla="*/ 67 w 110"/>
                <a:gd name="T49" fmla="*/ 126 h 186"/>
                <a:gd name="T50" fmla="*/ 75 w 110"/>
                <a:gd name="T51" fmla="*/ 113 h 186"/>
                <a:gd name="T52" fmla="*/ 81 w 110"/>
                <a:gd name="T53" fmla="*/ 100 h 186"/>
                <a:gd name="T54" fmla="*/ 85 w 110"/>
                <a:gd name="T55" fmla="*/ 87 h 186"/>
                <a:gd name="T56" fmla="*/ 88 w 110"/>
                <a:gd name="T57" fmla="*/ 74 h 186"/>
                <a:gd name="T58" fmla="*/ 89 w 110"/>
                <a:gd name="T59" fmla="*/ 62 h 186"/>
                <a:gd name="T60" fmla="*/ 90 w 110"/>
                <a:gd name="T61" fmla="*/ 49 h 186"/>
                <a:gd name="T62" fmla="*/ 89 w 110"/>
                <a:gd name="T63" fmla="*/ 38 h 186"/>
                <a:gd name="T64" fmla="*/ 86 w 110"/>
                <a:gd name="T65" fmla="*/ 18 h 186"/>
                <a:gd name="T66" fmla="*/ 81 w 110"/>
                <a:gd name="T67" fmla="*/ 0 h 186"/>
                <a:gd name="T68" fmla="*/ 81 w 110"/>
                <a:gd name="T6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86">
                  <a:moveTo>
                    <a:pt x="81" y="0"/>
                  </a:moveTo>
                  <a:lnTo>
                    <a:pt x="81" y="0"/>
                  </a:lnTo>
                  <a:lnTo>
                    <a:pt x="91" y="13"/>
                  </a:lnTo>
                  <a:lnTo>
                    <a:pt x="99" y="25"/>
                  </a:lnTo>
                  <a:lnTo>
                    <a:pt x="105" y="40"/>
                  </a:lnTo>
                  <a:lnTo>
                    <a:pt x="109" y="56"/>
                  </a:lnTo>
                  <a:lnTo>
                    <a:pt x="110" y="72"/>
                  </a:lnTo>
                  <a:lnTo>
                    <a:pt x="110" y="88"/>
                  </a:lnTo>
                  <a:lnTo>
                    <a:pt x="107" y="103"/>
                  </a:lnTo>
                  <a:lnTo>
                    <a:pt x="101" y="120"/>
                  </a:lnTo>
                  <a:lnTo>
                    <a:pt x="101" y="120"/>
                  </a:lnTo>
                  <a:lnTo>
                    <a:pt x="93" y="135"/>
                  </a:lnTo>
                  <a:lnTo>
                    <a:pt x="84" y="147"/>
                  </a:lnTo>
                  <a:lnTo>
                    <a:pt x="73" y="159"/>
                  </a:lnTo>
                  <a:lnTo>
                    <a:pt x="60" y="169"/>
                  </a:lnTo>
                  <a:lnTo>
                    <a:pt x="46" y="176"/>
                  </a:lnTo>
                  <a:lnTo>
                    <a:pt x="31" y="181"/>
                  </a:lnTo>
                  <a:lnTo>
                    <a:pt x="15" y="185"/>
                  </a:lnTo>
                  <a:lnTo>
                    <a:pt x="0" y="186"/>
                  </a:lnTo>
                  <a:lnTo>
                    <a:pt x="0" y="186"/>
                  </a:lnTo>
                  <a:lnTo>
                    <a:pt x="17" y="175"/>
                  </a:lnTo>
                  <a:lnTo>
                    <a:pt x="34" y="164"/>
                  </a:lnTo>
                  <a:lnTo>
                    <a:pt x="47" y="151"/>
                  </a:lnTo>
                  <a:lnTo>
                    <a:pt x="59" y="139"/>
                  </a:lnTo>
                  <a:lnTo>
                    <a:pt x="67" y="126"/>
                  </a:lnTo>
                  <a:lnTo>
                    <a:pt x="75" y="113"/>
                  </a:lnTo>
                  <a:lnTo>
                    <a:pt x="81" y="100"/>
                  </a:lnTo>
                  <a:lnTo>
                    <a:pt x="85" y="87"/>
                  </a:lnTo>
                  <a:lnTo>
                    <a:pt x="88" y="74"/>
                  </a:lnTo>
                  <a:lnTo>
                    <a:pt x="89" y="62"/>
                  </a:lnTo>
                  <a:lnTo>
                    <a:pt x="90" y="49"/>
                  </a:lnTo>
                  <a:lnTo>
                    <a:pt x="89" y="38"/>
                  </a:lnTo>
                  <a:lnTo>
                    <a:pt x="86" y="18"/>
                  </a:lnTo>
                  <a:lnTo>
                    <a:pt x="81" y="0"/>
                  </a:lnTo>
                  <a:lnTo>
                    <a:pt x="8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5" name="Freeform 24"/>
            <p:cNvSpPr/>
            <p:nvPr>
              <p:custDataLst>
                <p:tags r:id="rId19"/>
              </p:custDataLst>
            </p:nvPr>
          </p:nvSpPr>
          <p:spPr bwMode="auto">
            <a:xfrm>
              <a:off x="5632451" y="71438"/>
              <a:ext cx="174625" cy="309563"/>
            </a:xfrm>
            <a:custGeom>
              <a:avLst/>
              <a:gdLst>
                <a:gd name="T0" fmla="*/ 68 w 110"/>
                <a:gd name="T1" fmla="*/ 0 h 195"/>
                <a:gd name="T2" fmla="*/ 68 w 110"/>
                <a:gd name="T3" fmla="*/ 0 h 195"/>
                <a:gd name="T4" fmla="*/ 70 w 110"/>
                <a:gd name="T5" fmla="*/ 5 h 195"/>
                <a:gd name="T6" fmla="*/ 74 w 110"/>
                <a:gd name="T7" fmla="*/ 9 h 195"/>
                <a:gd name="T8" fmla="*/ 78 w 110"/>
                <a:gd name="T9" fmla="*/ 14 h 195"/>
                <a:gd name="T10" fmla="*/ 84 w 110"/>
                <a:gd name="T11" fmla="*/ 17 h 195"/>
                <a:gd name="T12" fmla="*/ 84 w 110"/>
                <a:gd name="T13" fmla="*/ 17 h 195"/>
                <a:gd name="T14" fmla="*/ 92 w 110"/>
                <a:gd name="T15" fmla="*/ 19 h 195"/>
                <a:gd name="T16" fmla="*/ 99 w 110"/>
                <a:gd name="T17" fmla="*/ 19 h 195"/>
                <a:gd name="T18" fmla="*/ 105 w 110"/>
                <a:gd name="T19" fmla="*/ 18 h 195"/>
                <a:gd name="T20" fmla="*/ 110 w 110"/>
                <a:gd name="T21" fmla="*/ 15 h 195"/>
                <a:gd name="T22" fmla="*/ 110 w 110"/>
                <a:gd name="T23" fmla="*/ 15 h 195"/>
                <a:gd name="T24" fmla="*/ 109 w 110"/>
                <a:gd name="T25" fmla="*/ 33 h 195"/>
                <a:gd name="T26" fmla="*/ 105 w 110"/>
                <a:gd name="T27" fmla="*/ 53 h 195"/>
                <a:gd name="T28" fmla="*/ 100 w 110"/>
                <a:gd name="T29" fmla="*/ 75 h 195"/>
                <a:gd name="T30" fmla="*/ 92 w 110"/>
                <a:gd name="T31" fmla="*/ 98 h 195"/>
                <a:gd name="T32" fmla="*/ 87 w 110"/>
                <a:gd name="T33" fmla="*/ 110 h 195"/>
                <a:gd name="T34" fmla="*/ 80 w 110"/>
                <a:gd name="T35" fmla="*/ 122 h 195"/>
                <a:gd name="T36" fmla="*/ 73 w 110"/>
                <a:gd name="T37" fmla="*/ 135 h 195"/>
                <a:gd name="T38" fmla="*/ 64 w 110"/>
                <a:gd name="T39" fmla="*/ 148 h 195"/>
                <a:gd name="T40" fmla="*/ 54 w 110"/>
                <a:gd name="T41" fmla="*/ 160 h 195"/>
                <a:gd name="T42" fmla="*/ 44 w 110"/>
                <a:gd name="T43" fmla="*/ 172 h 195"/>
                <a:gd name="T44" fmla="*/ 32 w 110"/>
                <a:gd name="T45" fmla="*/ 184 h 195"/>
                <a:gd name="T46" fmla="*/ 19 w 110"/>
                <a:gd name="T47" fmla="*/ 195 h 195"/>
                <a:gd name="T48" fmla="*/ 19 w 110"/>
                <a:gd name="T49" fmla="*/ 195 h 195"/>
                <a:gd name="T50" fmla="*/ 6 w 110"/>
                <a:gd name="T51" fmla="*/ 192 h 195"/>
                <a:gd name="T52" fmla="*/ 6 w 110"/>
                <a:gd name="T53" fmla="*/ 192 h 195"/>
                <a:gd name="T54" fmla="*/ 0 w 110"/>
                <a:gd name="T55" fmla="*/ 188 h 195"/>
                <a:gd name="T56" fmla="*/ 0 w 110"/>
                <a:gd name="T57" fmla="*/ 188 h 195"/>
                <a:gd name="T58" fmla="*/ 0 w 110"/>
                <a:gd name="T59" fmla="*/ 170 h 195"/>
                <a:gd name="T60" fmla="*/ 0 w 110"/>
                <a:gd name="T61" fmla="*/ 154 h 195"/>
                <a:gd name="T62" fmla="*/ 2 w 110"/>
                <a:gd name="T63" fmla="*/ 139 h 195"/>
                <a:gd name="T64" fmla="*/ 5 w 110"/>
                <a:gd name="T65" fmla="*/ 124 h 195"/>
                <a:gd name="T66" fmla="*/ 7 w 110"/>
                <a:gd name="T67" fmla="*/ 109 h 195"/>
                <a:gd name="T68" fmla="*/ 12 w 110"/>
                <a:gd name="T69" fmla="*/ 95 h 195"/>
                <a:gd name="T70" fmla="*/ 21 w 110"/>
                <a:gd name="T71" fmla="*/ 71 h 195"/>
                <a:gd name="T72" fmla="*/ 32 w 110"/>
                <a:gd name="T73" fmla="*/ 48 h 195"/>
                <a:gd name="T74" fmla="*/ 44 w 110"/>
                <a:gd name="T75" fmla="*/ 29 h 195"/>
                <a:gd name="T76" fmla="*/ 56 w 110"/>
                <a:gd name="T77" fmla="*/ 13 h 195"/>
                <a:gd name="T78" fmla="*/ 68 w 110"/>
                <a:gd name="T79" fmla="*/ 0 h 195"/>
                <a:gd name="T80" fmla="*/ 68 w 110"/>
                <a:gd name="T8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 h="195">
                  <a:moveTo>
                    <a:pt x="68" y="0"/>
                  </a:moveTo>
                  <a:lnTo>
                    <a:pt x="68" y="0"/>
                  </a:lnTo>
                  <a:lnTo>
                    <a:pt x="70" y="5"/>
                  </a:lnTo>
                  <a:lnTo>
                    <a:pt x="74" y="9"/>
                  </a:lnTo>
                  <a:lnTo>
                    <a:pt x="78" y="14"/>
                  </a:lnTo>
                  <a:lnTo>
                    <a:pt x="84" y="17"/>
                  </a:lnTo>
                  <a:lnTo>
                    <a:pt x="84" y="17"/>
                  </a:lnTo>
                  <a:lnTo>
                    <a:pt x="92" y="19"/>
                  </a:lnTo>
                  <a:lnTo>
                    <a:pt x="99" y="19"/>
                  </a:lnTo>
                  <a:lnTo>
                    <a:pt x="105" y="18"/>
                  </a:lnTo>
                  <a:lnTo>
                    <a:pt x="110" y="15"/>
                  </a:lnTo>
                  <a:lnTo>
                    <a:pt x="110" y="15"/>
                  </a:lnTo>
                  <a:lnTo>
                    <a:pt x="109" y="33"/>
                  </a:lnTo>
                  <a:lnTo>
                    <a:pt x="105" y="53"/>
                  </a:lnTo>
                  <a:lnTo>
                    <a:pt x="100" y="75"/>
                  </a:lnTo>
                  <a:lnTo>
                    <a:pt x="92" y="98"/>
                  </a:lnTo>
                  <a:lnTo>
                    <a:pt x="87" y="110"/>
                  </a:lnTo>
                  <a:lnTo>
                    <a:pt x="80" y="122"/>
                  </a:lnTo>
                  <a:lnTo>
                    <a:pt x="73" y="135"/>
                  </a:lnTo>
                  <a:lnTo>
                    <a:pt x="64" y="148"/>
                  </a:lnTo>
                  <a:lnTo>
                    <a:pt x="54" y="160"/>
                  </a:lnTo>
                  <a:lnTo>
                    <a:pt x="44" y="172"/>
                  </a:lnTo>
                  <a:lnTo>
                    <a:pt x="32" y="184"/>
                  </a:lnTo>
                  <a:lnTo>
                    <a:pt x="19" y="195"/>
                  </a:lnTo>
                  <a:lnTo>
                    <a:pt x="19" y="195"/>
                  </a:lnTo>
                  <a:lnTo>
                    <a:pt x="6" y="192"/>
                  </a:lnTo>
                  <a:lnTo>
                    <a:pt x="6" y="192"/>
                  </a:lnTo>
                  <a:lnTo>
                    <a:pt x="0" y="188"/>
                  </a:lnTo>
                  <a:lnTo>
                    <a:pt x="0" y="188"/>
                  </a:lnTo>
                  <a:lnTo>
                    <a:pt x="0" y="170"/>
                  </a:lnTo>
                  <a:lnTo>
                    <a:pt x="0" y="154"/>
                  </a:lnTo>
                  <a:lnTo>
                    <a:pt x="2" y="139"/>
                  </a:lnTo>
                  <a:lnTo>
                    <a:pt x="5" y="124"/>
                  </a:lnTo>
                  <a:lnTo>
                    <a:pt x="7" y="109"/>
                  </a:lnTo>
                  <a:lnTo>
                    <a:pt x="12" y="95"/>
                  </a:lnTo>
                  <a:lnTo>
                    <a:pt x="21" y="71"/>
                  </a:lnTo>
                  <a:lnTo>
                    <a:pt x="32" y="48"/>
                  </a:lnTo>
                  <a:lnTo>
                    <a:pt x="44" y="29"/>
                  </a:lnTo>
                  <a:lnTo>
                    <a:pt x="56" y="13"/>
                  </a:lnTo>
                  <a:lnTo>
                    <a:pt x="68" y="0"/>
                  </a:lnTo>
                  <a:lnTo>
                    <a:pt x="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33" name="Freeform 25"/>
            <p:cNvSpPr>
              <a:spLocks noEditPoints="1"/>
            </p:cNvSpPr>
            <p:nvPr>
              <p:custDataLst>
                <p:tags r:id="rId20"/>
              </p:custDataLst>
            </p:nvPr>
          </p:nvSpPr>
          <p:spPr bwMode="auto">
            <a:xfrm>
              <a:off x="5707063" y="30163"/>
              <a:ext cx="133350" cy="80963"/>
            </a:xfrm>
            <a:custGeom>
              <a:avLst/>
              <a:gdLst>
                <a:gd name="T0" fmla="*/ 63 w 84"/>
                <a:gd name="T1" fmla="*/ 51 h 51"/>
                <a:gd name="T2" fmla="*/ 75 w 84"/>
                <a:gd name="T3" fmla="*/ 50 h 51"/>
                <a:gd name="T4" fmla="*/ 82 w 84"/>
                <a:gd name="T5" fmla="*/ 44 h 51"/>
                <a:gd name="T6" fmla="*/ 84 w 84"/>
                <a:gd name="T7" fmla="*/ 38 h 51"/>
                <a:gd name="T8" fmla="*/ 80 w 84"/>
                <a:gd name="T9" fmla="*/ 28 h 51"/>
                <a:gd name="T10" fmla="*/ 75 w 84"/>
                <a:gd name="T11" fmla="*/ 24 h 51"/>
                <a:gd name="T12" fmla="*/ 50 w 84"/>
                <a:gd name="T13" fmla="*/ 7 h 51"/>
                <a:gd name="T14" fmla="*/ 34 w 84"/>
                <a:gd name="T15" fmla="*/ 2 h 51"/>
                <a:gd name="T16" fmla="*/ 22 w 84"/>
                <a:gd name="T17" fmla="*/ 0 h 51"/>
                <a:gd name="T18" fmla="*/ 11 w 84"/>
                <a:gd name="T19" fmla="*/ 1 h 51"/>
                <a:gd name="T20" fmla="*/ 2 w 84"/>
                <a:gd name="T21" fmla="*/ 7 h 51"/>
                <a:gd name="T22" fmla="*/ 0 w 84"/>
                <a:gd name="T23" fmla="*/ 14 h 51"/>
                <a:gd name="T24" fmla="*/ 6 w 84"/>
                <a:gd name="T25" fmla="*/ 24 h 51"/>
                <a:gd name="T26" fmla="*/ 9 w 84"/>
                <a:gd name="T27" fmla="*/ 28 h 51"/>
                <a:gd name="T28" fmla="*/ 34 w 84"/>
                <a:gd name="T29" fmla="*/ 44 h 51"/>
                <a:gd name="T30" fmla="*/ 50 w 84"/>
                <a:gd name="T31" fmla="*/ 49 h 51"/>
                <a:gd name="T32" fmla="*/ 63 w 84"/>
                <a:gd name="T33" fmla="*/ 51 h 51"/>
                <a:gd name="T34" fmla="*/ 12 w 84"/>
                <a:gd name="T35" fmla="*/ 14 h 51"/>
                <a:gd name="T36" fmla="*/ 12 w 84"/>
                <a:gd name="T37" fmla="*/ 12 h 51"/>
                <a:gd name="T38" fmla="*/ 13 w 84"/>
                <a:gd name="T39" fmla="*/ 11 h 51"/>
                <a:gd name="T40" fmla="*/ 21 w 84"/>
                <a:gd name="T41" fmla="*/ 10 h 51"/>
                <a:gd name="T42" fmla="*/ 46 w 84"/>
                <a:gd name="T43" fmla="*/ 18 h 51"/>
                <a:gd name="T44" fmla="*/ 56 w 84"/>
                <a:gd name="T45" fmla="*/ 23 h 51"/>
                <a:gd name="T46" fmla="*/ 70 w 84"/>
                <a:gd name="T47" fmla="*/ 33 h 51"/>
                <a:gd name="T48" fmla="*/ 72 w 84"/>
                <a:gd name="T49" fmla="*/ 38 h 51"/>
                <a:gd name="T50" fmla="*/ 73 w 84"/>
                <a:gd name="T51" fmla="*/ 39 h 51"/>
                <a:gd name="T52" fmla="*/ 71 w 84"/>
                <a:gd name="T53" fmla="*/ 40 h 51"/>
                <a:gd name="T54" fmla="*/ 63 w 84"/>
                <a:gd name="T55" fmla="*/ 40 h 51"/>
                <a:gd name="T56" fmla="*/ 38 w 84"/>
                <a:gd name="T57" fmla="*/ 34 h 51"/>
                <a:gd name="T58" fmla="*/ 28 w 84"/>
                <a:gd name="T59" fmla="*/ 29 h 51"/>
                <a:gd name="T60" fmla="*/ 14 w 84"/>
                <a:gd name="T61" fmla="*/ 19 h 51"/>
                <a:gd name="T62" fmla="*/ 12 w 84"/>
                <a:gd name="T63" fmla="*/ 1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51">
                  <a:moveTo>
                    <a:pt x="63" y="51"/>
                  </a:moveTo>
                  <a:lnTo>
                    <a:pt x="63" y="51"/>
                  </a:lnTo>
                  <a:lnTo>
                    <a:pt x="68" y="51"/>
                  </a:lnTo>
                  <a:lnTo>
                    <a:pt x="75" y="50"/>
                  </a:lnTo>
                  <a:lnTo>
                    <a:pt x="80" y="48"/>
                  </a:lnTo>
                  <a:lnTo>
                    <a:pt x="82" y="44"/>
                  </a:lnTo>
                  <a:lnTo>
                    <a:pt x="82" y="44"/>
                  </a:lnTo>
                  <a:lnTo>
                    <a:pt x="84" y="38"/>
                  </a:lnTo>
                  <a:lnTo>
                    <a:pt x="82" y="33"/>
                  </a:lnTo>
                  <a:lnTo>
                    <a:pt x="80" y="28"/>
                  </a:lnTo>
                  <a:lnTo>
                    <a:pt x="75" y="24"/>
                  </a:lnTo>
                  <a:lnTo>
                    <a:pt x="75" y="24"/>
                  </a:lnTo>
                  <a:lnTo>
                    <a:pt x="65" y="15"/>
                  </a:lnTo>
                  <a:lnTo>
                    <a:pt x="50" y="7"/>
                  </a:lnTo>
                  <a:lnTo>
                    <a:pt x="50" y="7"/>
                  </a:lnTo>
                  <a:lnTo>
                    <a:pt x="34" y="2"/>
                  </a:lnTo>
                  <a:lnTo>
                    <a:pt x="22" y="0"/>
                  </a:lnTo>
                  <a:lnTo>
                    <a:pt x="22" y="0"/>
                  </a:lnTo>
                  <a:lnTo>
                    <a:pt x="16" y="0"/>
                  </a:lnTo>
                  <a:lnTo>
                    <a:pt x="11" y="1"/>
                  </a:lnTo>
                  <a:lnTo>
                    <a:pt x="6" y="4"/>
                  </a:lnTo>
                  <a:lnTo>
                    <a:pt x="2" y="7"/>
                  </a:lnTo>
                  <a:lnTo>
                    <a:pt x="2" y="7"/>
                  </a:lnTo>
                  <a:lnTo>
                    <a:pt x="0" y="14"/>
                  </a:lnTo>
                  <a:lnTo>
                    <a:pt x="2" y="19"/>
                  </a:lnTo>
                  <a:lnTo>
                    <a:pt x="6" y="24"/>
                  </a:lnTo>
                  <a:lnTo>
                    <a:pt x="9" y="28"/>
                  </a:lnTo>
                  <a:lnTo>
                    <a:pt x="9" y="28"/>
                  </a:lnTo>
                  <a:lnTo>
                    <a:pt x="21" y="36"/>
                  </a:lnTo>
                  <a:lnTo>
                    <a:pt x="34" y="44"/>
                  </a:lnTo>
                  <a:lnTo>
                    <a:pt x="34" y="44"/>
                  </a:lnTo>
                  <a:lnTo>
                    <a:pt x="50" y="49"/>
                  </a:lnTo>
                  <a:lnTo>
                    <a:pt x="63" y="51"/>
                  </a:lnTo>
                  <a:lnTo>
                    <a:pt x="63" y="51"/>
                  </a:lnTo>
                  <a:close/>
                  <a:moveTo>
                    <a:pt x="12" y="14"/>
                  </a:moveTo>
                  <a:lnTo>
                    <a:pt x="12" y="14"/>
                  </a:lnTo>
                  <a:lnTo>
                    <a:pt x="12" y="12"/>
                  </a:lnTo>
                  <a:lnTo>
                    <a:pt x="12" y="12"/>
                  </a:lnTo>
                  <a:lnTo>
                    <a:pt x="13" y="11"/>
                  </a:lnTo>
                  <a:lnTo>
                    <a:pt x="13" y="11"/>
                  </a:lnTo>
                  <a:lnTo>
                    <a:pt x="21" y="10"/>
                  </a:lnTo>
                  <a:lnTo>
                    <a:pt x="21" y="10"/>
                  </a:lnTo>
                  <a:lnTo>
                    <a:pt x="32" y="12"/>
                  </a:lnTo>
                  <a:lnTo>
                    <a:pt x="46" y="18"/>
                  </a:lnTo>
                  <a:lnTo>
                    <a:pt x="46" y="18"/>
                  </a:lnTo>
                  <a:lnTo>
                    <a:pt x="56" y="23"/>
                  </a:lnTo>
                  <a:lnTo>
                    <a:pt x="63" y="28"/>
                  </a:lnTo>
                  <a:lnTo>
                    <a:pt x="70" y="33"/>
                  </a:lnTo>
                  <a:lnTo>
                    <a:pt x="72" y="38"/>
                  </a:lnTo>
                  <a:lnTo>
                    <a:pt x="72" y="38"/>
                  </a:lnTo>
                  <a:lnTo>
                    <a:pt x="73" y="39"/>
                  </a:lnTo>
                  <a:lnTo>
                    <a:pt x="73" y="39"/>
                  </a:lnTo>
                  <a:lnTo>
                    <a:pt x="71" y="40"/>
                  </a:lnTo>
                  <a:lnTo>
                    <a:pt x="71" y="40"/>
                  </a:lnTo>
                  <a:lnTo>
                    <a:pt x="63" y="40"/>
                  </a:lnTo>
                  <a:lnTo>
                    <a:pt x="63" y="40"/>
                  </a:lnTo>
                  <a:lnTo>
                    <a:pt x="52" y="39"/>
                  </a:lnTo>
                  <a:lnTo>
                    <a:pt x="38" y="34"/>
                  </a:lnTo>
                  <a:lnTo>
                    <a:pt x="38" y="34"/>
                  </a:lnTo>
                  <a:lnTo>
                    <a:pt x="28" y="29"/>
                  </a:lnTo>
                  <a:lnTo>
                    <a:pt x="21" y="24"/>
                  </a:lnTo>
                  <a:lnTo>
                    <a:pt x="14" y="19"/>
                  </a:lnTo>
                  <a:lnTo>
                    <a:pt x="12" y="14"/>
                  </a:lnTo>
                  <a:lnTo>
                    <a:pt x="12"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34" name="Freeform 26"/>
            <p:cNvSpPr>
              <a:spLocks noEditPoints="1"/>
            </p:cNvSpPr>
            <p:nvPr>
              <p:custDataLst>
                <p:tags r:id="rId21"/>
              </p:custDataLst>
            </p:nvPr>
          </p:nvSpPr>
          <p:spPr bwMode="auto">
            <a:xfrm>
              <a:off x="5540376" y="25400"/>
              <a:ext cx="358775" cy="477838"/>
            </a:xfrm>
            <a:custGeom>
              <a:avLst/>
              <a:gdLst>
                <a:gd name="T0" fmla="*/ 146 w 226"/>
                <a:gd name="T1" fmla="*/ 5 h 301"/>
                <a:gd name="T2" fmla="*/ 112 w 226"/>
                <a:gd name="T3" fmla="*/ 0 h 301"/>
                <a:gd name="T4" fmla="*/ 78 w 226"/>
                <a:gd name="T5" fmla="*/ 5 h 301"/>
                <a:gd name="T6" fmla="*/ 46 w 226"/>
                <a:gd name="T7" fmla="*/ 18 h 301"/>
                <a:gd name="T8" fmla="*/ 21 w 226"/>
                <a:gd name="T9" fmla="*/ 41 h 301"/>
                <a:gd name="T10" fmla="*/ 2 w 226"/>
                <a:gd name="T11" fmla="*/ 71 h 301"/>
                <a:gd name="T12" fmla="*/ 9 w 226"/>
                <a:gd name="T13" fmla="*/ 82 h 301"/>
                <a:gd name="T14" fmla="*/ 22 w 226"/>
                <a:gd name="T15" fmla="*/ 119 h 301"/>
                <a:gd name="T16" fmla="*/ 25 w 226"/>
                <a:gd name="T17" fmla="*/ 134 h 301"/>
                <a:gd name="T18" fmla="*/ 31 w 226"/>
                <a:gd name="T19" fmla="*/ 99 h 301"/>
                <a:gd name="T20" fmla="*/ 44 w 226"/>
                <a:gd name="T21" fmla="*/ 68 h 301"/>
                <a:gd name="T22" fmla="*/ 82 w 226"/>
                <a:gd name="T23" fmla="*/ 27 h 301"/>
                <a:gd name="T24" fmla="*/ 107 w 226"/>
                <a:gd name="T25" fmla="*/ 10 h 301"/>
                <a:gd name="T26" fmla="*/ 141 w 226"/>
                <a:gd name="T27" fmla="*/ 15 h 301"/>
                <a:gd name="T28" fmla="*/ 162 w 226"/>
                <a:gd name="T29" fmla="*/ 24 h 301"/>
                <a:gd name="T30" fmla="*/ 187 w 226"/>
                <a:gd name="T31" fmla="*/ 44 h 301"/>
                <a:gd name="T32" fmla="*/ 205 w 226"/>
                <a:gd name="T33" fmla="*/ 70 h 301"/>
                <a:gd name="T34" fmla="*/ 215 w 226"/>
                <a:gd name="T35" fmla="*/ 99 h 301"/>
                <a:gd name="T36" fmla="*/ 216 w 226"/>
                <a:gd name="T37" fmla="*/ 130 h 301"/>
                <a:gd name="T38" fmla="*/ 207 w 226"/>
                <a:gd name="T39" fmla="*/ 160 h 301"/>
                <a:gd name="T40" fmla="*/ 196 w 226"/>
                <a:gd name="T41" fmla="*/ 179 h 301"/>
                <a:gd name="T42" fmla="*/ 175 w 226"/>
                <a:gd name="T43" fmla="*/ 202 h 301"/>
                <a:gd name="T44" fmla="*/ 148 w 226"/>
                <a:gd name="T45" fmla="*/ 217 h 301"/>
                <a:gd name="T46" fmla="*/ 118 w 226"/>
                <a:gd name="T47" fmla="*/ 224 h 301"/>
                <a:gd name="T48" fmla="*/ 87 w 226"/>
                <a:gd name="T49" fmla="*/ 222 h 301"/>
                <a:gd name="T50" fmla="*/ 66 w 226"/>
                <a:gd name="T51" fmla="*/ 216 h 301"/>
                <a:gd name="T52" fmla="*/ 38 w 226"/>
                <a:gd name="T53" fmla="*/ 197 h 301"/>
                <a:gd name="T54" fmla="*/ 27 w 226"/>
                <a:gd name="T55" fmla="*/ 177 h 301"/>
                <a:gd name="T56" fmla="*/ 20 w 226"/>
                <a:gd name="T57" fmla="*/ 222 h 301"/>
                <a:gd name="T58" fmla="*/ 0 w 226"/>
                <a:gd name="T59" fmla="*/ 265 h 301"/>
                <a:gd name="T60" fmla="*/ 4 w 226"/>
                <a:gd name="T61" fmla="*/ 275 h 301"/>
                <a:gd name="T62" fmla="*/ 61 w 226"/>
                <a:gd name="T63" fmla="*/ 301 h 301"/>
                <a:gd name="T64" fmla="*/ 74 w 226"/>
                <a:gd name="T65" fmla="*/ 299 h 301"/>
                <a:gd name="T66" fmla="*/ 97 w 226"/>
                <a:gd name="T67" fmla="*/ 262 h 301"/>
                <a:gd name="T68" fmla="*/ 117 w 226"/>
                <a:gd name="T69" fmla="*/ 234 h 301"/>
                <a:gd name="T70" fmla="*/ 147 w 226"/>
                <a:gd name="T71" fmla="*/ 228 h 301"/>
                <a:gd name="T72" fmla="*/ 189 w 226"/>
                <a:gd name="T73" fmla="*/ 204 h 301"/>
                <a:gd name="T74" fmla="*/ 218 w 226"/>
                <a:gd name="T75" fmla="*/ 165 h 301"/>
                <a:gd name="T76" fmla="*/ 224 w 226"/>
                <a:gd name="T77" fmla="*/ 143 h 301"/>
                <a:gd name="T78" fmla="*/ 226 w 226"/>
                <a:gd name="T79" fmla="*/ 109 h 301"/>
                <a:gd name="T80" fmla="*/ 219 w 226"/>
                <a:gd name="T81" fmla="*/ 75 h 301"/>
                <a:gd name="T82" fmla="*/ 202 w 226"/>
                <a:gd name="T83" fmla="*/ 46 h 301"/>
                <a:gd name="T84" fmla="*/ 177 w 226"/>
                <a:gd name="T85" fmla="*/ 22 h 301"/>
                <a:gd name="T86" fmla="*/ 157 w 226"/>
                <a:gd name="T87" fmla="*/ 10 h 301"/>
                <a:gd name="T88" fmla="*/ 29 w 226"/>
                <a:gd name="T89" fmla="*/ 203 h 301"/>
                <a:gd name="T90" fmla="*/ 44 w 226"/>
                <a:gd name="T91" fmla="*/ 216 h 301"/>
                <a:gd name="T92" fmla="*/ 63 w 226"/>
                <a:gd name="T93" fmla="*/ 226 h 301"/>
                <a:gd name="T94" fmla="*/ 92 w 226"/>
                <a:gd name="T95" fmla="*/ 23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01">
                  <a:moveTo>
                    <a:pt x="157" y="10"/>
                  </a:moveTo>
                  <a:lnTo>
                    <a:pt x="157" y="10"/>
                  </a:lnTo>
                  <a:lnTo>
                    <a:pt x="146" y="5"/>
                  </a:lnTo>
                  <a:lnTo>
                    <a:pt x="134" y="3"/>
                  </a:lnTo>
                  <a:lnTo>
                    <a:pt x="123" y="2"/>
                  </a:lnTo>
                  <a:lnTo>
                    <a:pt x="112" y="0"/>
                  </a:lnTo>
                  <a:lnTo>
                    <a:pt x="99" y="0"/>
                  </a:lnTo>
                  <a:lnTo>
                    <a:pt x="89" y="2"/>
                  </a:lnTo>
                  <a:lnTo>
                    <a:pt x="78" y="5"/>
                  </a:lnTo>
                  <a:lnTo>
                    <a:pt x="66" y="8"/>
                  </a:lnTo>
                  <a:lnTo>
                    <a:pt x="56" y="13"/>
                  </a:lnTo>
                  <a:lnTo>
                    <a:pt x="46" y="18"/>
                  </a:lnTo>
                  <a:lnTo>
                    <a:pt x="38" y="26"/>
                  </a:lnTo>
                  <a:lnTo>
                    <a:pt x="29" y="32"/>
                  </a:lnTo>
                  <a:lnTo>
                    <a:pt x="21" y="41"/>
                  </a:lnTo>
                  <a:lnTo>
                    <a:pt x="14" y="49"/>
                  </a:lnTo>
                  <a:lnTo>
                    <a:pt x="7" y="60"/>
                  </a:lnTo>
                  <a:lnTo>
                    <a:pt x="2" y="71"/>
                  </a:lnTo>
                  <a:lnTo>
                    <a:pt x="2" y="71"/>
                  </a:lnTo>
                  <a:lnTo>
                    <a:pt x="2" y="71"/>
                  </a:lnTo>
                  <a:lnTo>
                    <a:pt x="9" y="82"/>
                  </a:lnTo>
                  <a:lnTo>
                    <a:pt x="14" y="94"/>
                  </a:lnTo>
                  <a:lnTo>
                    <a:pt x="19" y="106"/>
                  </a:lnTo>
                  <a:lnTo>
                    <a:pt x="22" y="119"/>
                  </a:lnTo>
                  <a:lnTo>
                    <a:pt x="22" y="119"/>
                  </a:lnTo>
                  <a:lnTo>
                    <a:pt x="25" y="134"/>
                  </a:lnTo>
                  <a:lnTo>
                    <a:pt x="25" y="134"/>
                  </a:lnTo>
                  <a:lnTo>
                    <a:pt x="26" y="121"/>
                  </a:lnTo>
                  <a:lnTo>
                    <a:pt x="29" y="110"/>
                  </a:lnTo>
                  <a:lnTo>
                    <a:pt x="31" y="99"/>
                  </a:lnTo>
                  <a:lnTo>
                    <a:pt x="35" y="87"/>
                  </a:lnTo>
                  <a:lnTo>
                    <a:pt x="39" y="78"/>
                  </a:lnTo>
                  <a:lnTo>
                    <a:pt x="44" y="68"/>
                  </a:lnTo>
                  <a:lnTo>
                    <a:pt x="55" y="52"/>
                  </a:lnTo>
                  <a:lnTo>
                    <a:pt x="68" y="38"/>
                  </a:lnTo>
                  <a:lnTo>
                    <a:pt x="82" y="27"/>
                  </a:lnTo>
                  <a:lnTo>
                    <a:pt x="94" y="18"/>
                  </a:lnTo>
                  <a:lnTo>
                    <a:pt x="107" y="10"/>
                  </a:lnTo>
                  <a:lnTo>
                    <a:pt x="107" y="10"/>
                  </a:lnTo>
                  <a:lnTo>
                    <a:pt x="118" y="12"/>
                  </a:lnTo>
                  <a:lnTo>
                    <a:pt x="129" y="13"/>
                  </a:lnTo>
                  <a:lnTo>
                    <a:pt x="141" y="15"/>
                  </a:lnTo>
                  <a:lnTo>
                    <a:pt x="152" y="21"/>
                  </a:lnTo>
                  <a:lnTo>
                    <a:pt x="152" y="21"/>
                  </a:lnTo>
                  <a:lnTo>
                    <a:pt x="162" y="24"/>
                  </a:lnTo>
                  <a:lnTo>
                    <a:pt x="171" y="31"/>
                  </a:lnTo>
                  <a:lnTo>
                    <a:pt x="180" y="37"/>
                  </a:lnTo>
                  <a:lnTo>
                    <a:pt x="187" y="44"/>
                  </a:lnTo>
                  <a:lnTo>
                    <a:pt x="194" y="52"/>
                  </a:lnTo>
                  <a:lnTo>
                    <a:pt x="200" y="61"/>
                  </a:lnTo>
                  <a:lnTo>
                    <a:pt x="205" y="70"/>
                  </a:lnTo>
                  <a:lnTo>
                    <a:pt x="209" y="78"/>
                  </a:lnTo>
                  <a:lnTo>
                    <a:pt x="212" y="88"/>
                  </a:lnTo>
                  <a:lnTo>
                    <a:pt x="215" y="99"/>
                  </a:lnTo>
                  <a:lnTo>
                    <a:pt x="216" y="109"/>
                  </a:lnTo>
                  <a:lnTo>
                    <a:pt x="216" y="119"/>
                  </a:lnTo>
                  <a:lnTo>
                    <a:pt x="216" y="130"/>
                  </a:lnTo>
                  <a:lnTo>
                    <a:pt x="214" y="140"/>
                  </a:lnTo>
                  <a:lnTo>
                    <a:pt x="211" y="150"/>
                  </a:lnTo>
                  <a:lnTo>
                    <a:pt x="207" y="160"/>
                  </a:lnTo>
                  <a:lnTo>
                    <a:pt x="207" y="160"/>
                  </a:lnTo>
                  <a:lnTo>
                    <a:pt x="202" y="170"/>
                  </a:lnTo>
                  <a:lnTo>
                    <a:pt x="196" y="179"/>
                  </a:lnTo>
                  <a:lnTo>
                    <a:pt x="190" y="188"/>
                  </a:lnTo>
                  <a:lnTo>
                    <a:pt x="184" y="195"/>
                  </a:lnTo>
                  <a:lnTo>
                    <a:pt x="175" y="202"/>
                  </a:lnTo>
                  <a:lnTo>
                    <a:pt x="167" y="208"/>
                  </a:lnTo>
                  <a:lnTo>
                    <a:pt x="157" y="213"/>
                  </a:lnTo>
                  <a:lnTo>
                    <a:pt x="148" y="217"/>
                  </a:lnTo>
                  <a:lnTo>
                    <a:pt x="138" y="221"/>
                  </a:lnTo>
                  <a:lnTo>
                    <a:pt x="128" y="223"/>
                  </a:lnTo>
                  <a:lnTo>
                    <a:pt x="118" y="224"/>
                  </a:lnTo>
                  <a:lnTo>
                    <a:pt x="108" y="224"/>
                  </a:lnTo>
                  <a:lnTo>
                    <a:pt x="98" y="224"/>
                  </a:lnTo>
                  <a:lnTo>
                    <a:pt x="87" y="222"/>
                  </a:lnTo>
                  <a:lnTo>
                    <a:pt x="77" y="219"/>
                  </a:lnTo>
                  <a:lnTo>
                    <a:pt x="66" y="216"/>
                  </a:lnTo>
                  <a:lnTo>
                    <a:pt x="66" y="216"/>
                  </a:lnTo>
                  <a:lnTo>
                    <a:pt x="56" y="211"/>
                  </a:lnTo>
                  <a:lnTo>
                    <a:pt x="46" y="204"/>
                  </a:lnTo>
                  <a:lnTo>
                    <a:pt x="38" y="197"/>
                  </a:lnTo>
                  <a:lnTo>
                    <a:pt x="30" y="189"/>
                  </a:lnTo>
                  <a:lnTo>
                    <a:pt x="30" y="189"/>
                  </a:lnTo>
                  <a:lnTo>
                    <a:pt x="27" y="177"/>
                  </a:lnTo>
                  <a:lnTo>
                    <a:pt x="27" y="177"/>
                  </a:lnTo>
                  <a:lnTo>
                    <a:pt x="25" y="199"/>
                  </a:lnTo>
                  <a:lnTo>
                    <a:pt x="20" y="222"/>
                  </a:lnTo>
                  <a:lnTo>
                    <a:pt x="11" y="245"/>
                  </a:lnTo>
                  <a:lnTo>
                    <a:pt x="0" y="265"/>
                  </a:lnTo>
                  <a:lnTo>
                    <a:pt x="0" y="265"/>
                  </a:lnTo>
                  <a:lnTo>
                    <a:pt x="1" y="268"/>
                  </a:lnTo>
                  <a:lnTo>
                    <a:pt x="2" y="272"/>
                  </a:lnTo>
                  <a:lnTo>
                    <a:pt x="4" y="275"/>
                  </a:lnTo>
                  <a:lnTo>
                    <a:pt x="7" y="277"/>
                  </a:lnTo>
                  <a:lnTo>
                    <a:pt x="61" y="301"/>
                  </a:lnTo>
                  <a:lnTo>
                    <a:pt x="61" y="301"/>
                  </a:lnTo>
                  <a:lnTo>
                    <a:pt x="66" y="301"/>
                  </a:lnTo>
                  <a:lnTo>
                    <a:pt x="70" y="301"/>
                  </a:lnTo>
                  <a:lnTo>
                    <a:pt x="74" y="299"/>
                  </a:lnTo>
                  <a:lnTo>
                    <a:pt x="78" y="295"/>
                  </a:lnTo>
                  <a:lnTo>
                    <a:pt x="97" y="262"/>
                  </a:lnTo>
                  <a:lnTo>
                    <a:pt x="97" y="262"/>
                  </a:lnTo>
                  <a:lnTo>
                    <a:pt x="98" y="258"/>
                  </a:lnTo>
                  <a:lnTo>
                    <a:pt x="97" y="253"/>
                  </a:lnTo>
                  <a:lnTo>
                    <a:pt x="117" y="234"/>
                  </a:lnTo>
                  <a:lnTo>
                    <a:pt x="117" y="234"/>
                  </a:lnTo>
                  <a:lnTo>
                    <a:pt x="132" y="233"/>
                  </a:lnTo>
                  <a:lnTo>
                    <a:pt x="147" y="228"/>
                  </a:lnTo>
                  <a:lnTo>
                    <a:pt x="162" y="223"/>
                  </a:lnTo>
                  <a:lnTo>
                    <a:pt x="176" y="214"/>
                  </a:lnTo>
                  <a:lnTo>
                    <a:pt x="189" y="204"/>
                  </a:lnTo>
                  <a:lnTo>
                    <a:pt x="200" y="193"/>
                  </a:lnTo>
                  <a:lnTo>
                    <a:pt x="209" y="180"/>
                  </a:lnTo>
                  <a:lnTo>
                    <a:pt x="218" y="165"/>
                  </a:lnTo>
                  <a:lnTo>
                    <a:pt x="218" y="165"/>
                  </a:lnTo>
                  <a:lnTo>
                    <a:pt x="221" y="154"/>
                  </a:lnTo>
                  <a:lnTo>
                    <a:pt x="224" y="143"/>
                  </a:lnTo>
                  <a:lnTo>
                    <a:pt x="226" y="131"/>
                  </a:lnTo>
                  <a:lnTo>
                    <a:pt x="226" y="120"/>
                  </a:lnTo>
                  <a:lnTo>
                    <a:pt x="226" y="109"/>
                  </a:lnTo>
                  <a:lnTo>
                    <a:pt x="225" y="97"/>
                  </a:lnTo>
                  <a:lnTo>
                    <a:pt x="223" y="86"/>
                  </a:lnTo>
                  <a:lnTo>
                    <a:pt x="219" y="75"/>
                  </a:lnTo>
                  <a:lnTo>
                    <a:pt x="214" y="65"/>
                  </a:lnTo>
                  <a:lnTo>
                    <a:pt x="209" y="54"/>
                  </a:lnTo>
                  <a:lnTo>
                    <a:pt x="202" y="46"/>
                  </a:lnTo>
                  <a:lnTo>
                    <a:pt x="195" y="37"/>
                  </a:lnTo>
                  <a:lnTo>
                    <a:pt x="186" y="29"/>
                  </a:lnTo>
                  <a:lnTo>
                    <a:pt x="177" y="22"/>
                  </a:lnTo>
                  <a:lnTo>
                    <a:pt x="167" y="15"/>
                  </a:lnTo>
                  <a:lnTo>
                    <a:pt x="157" y="10"/>
                  </a:lnTo>
                  <a:lnTo>
                    <a:pt x="157" y="10"/>
                  </a:lnTo>
                  <a:close/>
                  <a:moveTo>
                    <a:pt x="89" y="247"/>
                  </a:moveTo>
                  <a:lnTo>
                    <a:pt x="29" y="219"/>
                  </a:lnTo>
                  <a:lnTo>
                    <a:pt x="29" y="203"/>
                  </a:lnTo>
                  <a:lnTo>
                    <a:pt x="29" y="203"/>
                  </a:lnTo>
                  <a:lnTo>
                    <a:pt x="36" y="209"/>
                  </a:lnTo>
                  <a:lnTo>
                    <a:pt x="44" y="216"/>
                  </a:lnTo>
                  <a:lnTo>
                    <a:pt x="53" y="221"/>
                  </a:lnTo>
                  <a:lnTo>
                    <a:pt x="63" y="226"/>
                  </a:lnTo>
                  <a:lnTo>
                    <a:pt x="63" y="226"/>
                  </a:lnTo>
                  <a:lnTo>
                    <a:pt x="72" y="229"/>
                  </a:lnTo>
                  <a:lnTo>
                    <a:pt x="82" y="232"/>
                  </a:lnTo>
                  <a:lnTo>
                    <a:pt x="92" y="233"/>
                  </a:lnTo>
                  <a:lnTo>
                    <a:pt x="102" y="234"/>
                  </a:lnTo>
                  <a:lnTo>
                    <a:pt x="89" y="2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grpSp>
      <p:grpSp>
        <p:nvGrpSpPr>
          <p:cNvPr id="35" name="组合 34"/>
          <p:cNvGrpSpPr/>
          <p:nvPr/>
        </p:nvGrpSpPr>
        <p:grpSpPr>
          <a:xfrm>
            <a:off x="5661660" y="3457575"/>
            <a:ext cx="550545" cy="485775"/>
            <a:chOff x="8175626" y="1322388"/>
            <a:chExt cx="566737" cy="576263"/>
          </a:xfrm>
          <a:solidFill>
            <a:srgbClr val="A1313D"/>
          </a:solidFill>
        </p:grpSpPr>
        <p:sp>
          <p:nvSpPr>
            <p:cNvPr id="36" name="Freeform 247"/>
            <p:cNvSpPr/>
            <p:nvPr>
              <p:custDataLst>
                <p:tags r:id="rId22"/>
              </p:custDataLst>
            </p:nvPr>
          </p:nvSpPr>
          <p:spPr bwMode="auto">
            <a:xfrm>
              <a:off x="8580438" y="1731963"/>
              <a:ext cx="161925" cy="38100"/>
            </a:xfrm>
            <a:custGeom>
              <a:avLst/>
              <a:gdLst>
                <a:gd name="T0" fmla="*/ 102 w 102"/>
                <a:gd name="T1" fmla="*/ 12 h 24"/>
                <a:gd name="T2" fmla="*/ 102 w 102"/>
                <a:gd name="T3" fmla="*/ 12 h 24"/>
                <a:gd name="T4" fmla="*/ 102 w 102"/>
                <a:gd name="T5" fmla="*/ 17 h 24"/>
                <a:gd name="T6" fmla="*/ 98 w 102"/>
                <a:gd name="T7" fmla="*/ 22 h 24"/>
                <a:gd name="T8" fmla="*/ 95 w 102"/>
                <a:gd name="T9" fmla="*/ 24 h 24"/>
                <a:gd name="T10" fmla="*/ 90 w 102"/>
                <a:gd name="T11" fmla="*/ 24 h 24"/>
                <a:gd name="T12" fmla="*/ 13 w 102"/>
                <a:gd name="T13" fmla="*/ 24 h 24"/>
                <a:gd name="T14" fmla="*/ 13 w 102"/>
                <a:gd name="T15" fmla="*/ 24 h 24"/>
                <a:gd name="T16" fmla="*/ 8 w 102"/>
                <a:gd name="T17" fmla="*/ 24 h 24"/>
                <a:gd name="T18" fmla="*/ 4 w 102"/>
                <a:gd name="T19" fmla="*/ 22 h 24"/>
                <a:gd name="T20" fmla="*/ 0 w 102"/>
                <a:gd name="T21" fmla="*/ 17 h 24"/>
                <a:gd name="T22" fmla="*/ 0 w 102"/>
                <a:gd name="T23" fmla="*/ 12 h 24"/>
                <a:gd name="T24" fmla="*/ 0 w 102"/>
                <a:gd name="T25" fmla="*/ 12 h 24"/>
                <a:gd name="T26" fmla="*/ 0 w 102"/>
                <a:gd name="T27" fmla="*/ 8 h 24"/>
                <a:gd name="T28" fmla="*/ 4 w 102"/>
                <a:gd name="T29" fmla="*/ 3 h 24"/>
                <a:gd name="T30" fmla="*/ 8 w 102"/>
                <a:gd name="T31" fmla="*/ 0 h 24"/>
                <a:gd name="T32" fmla="*/ 13 w 102"/>
                <a:gd name="T33" fmla="*/ 0 h 24"/>
                <a:gd name="T34" fmla="*/ 90 w 102"/>
                <a:gd name="T35" fmla="*/ 0 h 24"/>
                <a:gd name="T36" fmla="*/ 90 w 102"/>
                <a:gd name="T37" fmla="*/ 0 h 24"/>
                <a:gd name="T38" fmla="*/ 95 w 102"/>
                <a:gd name="T39" fmla="*/ 0 h 24"/>
                <a:gd name="T40" fmla="*/ 98 w 102"/>
                <a:gd name="T41" fmla="*/ 3 h 24"/>
                <a:gd name="T42" fmla="*/ 102 w 102"/>
                <a:gd name="T43" fmla="*/ 8 h 24"/>
                <a:gd name="T44" fmla="*/ 102 w 102"/>
                <a:gd name="T45" fmla="*/ 12 h 24"/>
                <a:gd name="T46" fmla="*/ 102 w 102"/>
                <a:gd name="T47"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4">
                  <a:moveTo>
                    <a:pt x="102" y="12"/>
                  </a:moveTo>
                  <a:lnTo>
                    <a:pt x="102" y="12"/>
                  </a:lnTo>
                  <a:lnTo>
                    <a:pt x="102" y="17"/>
                  </a:lnTo>
                  <a:lnTo>
                    <a:pt x="98" y="22"/>
                  </a:lnTo>
                  <a:lnTo>
                    <a:pt x="95" y="24"/>
                  </a:lnTo>
                  <a:lnTo>
                    <a:pt x="90" y="24"/>
                  </a:lnTo>
                  <a:lnTo>
                    <a:pt x="13" y="24"/>
                  </a:lnTo>
                  <a:lnTo>
                    <a:pt x="13" y="24"/>
                  </a:lnTo>
                  <a:lnTo>
                    <a:pt x="8" y="24"/>
                  </a:lnTo>
                  <a:lnTo>
                    <a:pt x="4" y="22"/>
                  </a:lnTo>
                  <a:lnTo>
                    <a:pt x="0" y="17"/>
                  </a:lnTo>
                  <a:lnTo>
                    <a:pt x="0" y="12"/>
                  </a:lnTo>
                  <a:lnTo>
                    <a:pt x="0" y="12"/>
                  </a:lnTo>
                  <a:lnTo>
                    <a:pt x="0" y="8"/>
                  </a:lnTo>
                  <a:lnTo>
                    <a:pt x="4" y="3"/>
                  </a:lnTo>
                  <a:lnTo>
                    <a:pt x="8" y="0"/>
                  </a:lnTo>
                  <a:lnTo>
                    <a:pt x="13" y="0"/>
                  </a:lnTo>
                  <a:lnTo>
                    <a:pt x="90" y="0"/>
                  </a:lnTo>
                  <a:lnTo>
                    <a:pt x="90" y="0"/>
                  </a:lnTo>
                  <a:lnTo>
                    <a:pt x="95" y="0"/>
                  </a:lnTo>
                  <a:lnTo>
                    <a:pt x="98" y="3"/>
                  </a:lnTo>
                  <a:lnTo>
                    <a:pt x="102" y="8"/>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37" name="Freeform 248"/>
            <p:cNvSpPr/>
            <p:nvPr>
              <p:custDataLst>
                <p:tags r:id="rId23"/>
              </p:custDataLst>
            </p:nvPr>
          </p:nvSpPr>
          <p:spPr bwMode="auto">
            <a:xfrm>
              <a:off x="8580438" y="1781175"/>
              <a:ext cx="161925" cy="39688"/>
            </a:xfrm>
            <a:custGeom>
              <a:avLst/>
              <a:gdLst>
                <a:gd name="T0" fmla="*/ 102 w 102"/>
                <a:gd name="T1" fmla="*/ 12 h 25"/>
                <a:gd name="T2" fmla="*/ 102 w 102"/>
                <a:gd name="T3" fmla="*/ 12 h 25"/>
                <a:gd name="T4" fmla="*/ 102 w 102"/>
                <a:gd name="T5" fmla="*/ 17 h 25"/>
                <a:gd name="T6" fmla="*/ 98 w 102"/>
                <a:gd name="T7" fmla="*/ 21 h 25"/>
                <a:gd name="T8" fmla="*/ 95 w 102"/>
                <a:gd name="T9" fmla="*/ 23 h 25"/>
                <a:gd name="T10" fmla="*/ 90 w 102"/>
                <a:gd name="T11" fmla="*/ 25 h 25"/>
                <a:gd name="T12" fmla="*/ 13 w 102"/>
                <a:gd name="T13" fmla="*/ 25 h 25"/>
                <a:gd name="T14" fmla="*/ 13 w 102"/>
                <a:gd name="T15" fmla="*/ 25 h 25"/>
                <a:gd name="T16" fmla="*/ 8 w 102"/>
                <a:gd name="T17" fmla="*/ 23 h 25"/>
                <a:gd name="T18" fmla="*/ 4 w 102"/>
                <a:gd name="T19" fmla="*/ 21 h 25"/>
                <a:gd name="T20" fmla="*/ 0 w 102"/>
                <a:gd name="T21" fmla="*/ 17 h 25"/>
                <a:gd name="T22" fmla="*/ 0 w 102"/>
                <a:gd name="T23" fmla="*/ 12 h 25"/>
                <a:gd name="T24" fmla="*/ 0 w 102"/>
                <a:gd name="T25" fmla="*/ 12 h 25"/>
                <a:gd name="T26" fmla="*/ 0 w 102"/>
                <a:gd name="T27" fmla="*/ 7 h 25"/>
                <a:gd name="T28" fmla="*/ 4 w 102"/>
                <a:gd name="T29" fmla="*/ 3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3 h 25"/>
                <a:gd name="T42" fmla="*/ 102 w 102"/>
                <a:gd name="T43" fmla="*/ 7 h 25"/>
                <a:gd name="T44" fmla="*/ 102 w 102"/>
                <a:gd name="T45" fmla="*/ 12 h 25"/>
                <a:gd name="T46" fmla="*/ 102 w 102"/>
                <a:gd name="T47" fmla="*/ 1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2"/>
                  </a:moveTo>
                  <a:lnTo>
                    <a:pt x="102" y="12"/>
                  </a:lnTo>
                  <a:lnTo>
                    <a:pt x="102" y="17"/>
                  </a:lnTo>
                  <a:lnTo>
                    <a:pt x="98" y="21"/>
                  </a:lnTo>
                  <a:lnTo>
                    <a:pt x="95" y="23"/>
                  </a:lnTo>
                  <a:lnTo>
                    <a:pt x="90" y="25"/>
                  </a:lnTo>
                  <a:lnTo>
                    <a:pt x="13" y="25"/>
                  </a:lnTo>
                  <a:lnTo>
                    <a:pt x="13" y="25"/>
                  </a:lnTo>
                  <a:lnTo>
                    <a:pt x="8" y="23"/>
                  </a:lnTo>
                  <a:lnTo>
                    <a:pt x="4" y="21"/>
                  </a:lnTo>
                  <a:lnTo>
                    <a:pt x="0" y="17"/>
                  </a:lnTo>
                  <a:lnTo>
                    <a:pt x="0" y="12"/>
                  </a:lnTo>
                  <a:lnTo>
                    <a:pt x="0" y="12"/>
                  </a:lnTo>
                  <a:lnTo>
                    <a:pt x="0" y="7"/>
                  </a:lnTo>
                  <a:lnTo>
                    <a:pt x="4" y="3"/>
                  </a:lnTo>
                  <a:lnTo>
                    <a:pt x="8" y="1"/>
                  </a:lnTo>
                  <a:lnTo>
                    <a:pt x="13" y="0"/>
                  </a:lnTo>
                  <a:lnTo>
                    <a:pt x="90" y="0"/>
                  </a:lnTo>
                  <a:lnTo>
                    <a:pt x="90" y="0"/>
                  </a:lnTo>
                  <a:lnTo>
                    <a:pt x="95" y="1"/>
                  </a:lnTo>
                  <a:lnTo>
                    <a:pt x="98" y="3"/>
                  </a:lnTo>
                  <a:lnTo>
                    <a:pt x="102" y="7"/>
                  </a:lnTo>
                  <a:lnTo>
                    <a:pt x="102" y="12"/>
                  </a:lnTo>
                  <a:lnTo>
                    <a:pt x="10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38" name="Freeform 249"/>
            <p:cNvSpPr/>
            <p:nvPr>
              <p:custDataLst>
                <p:tags r:id="rId24"/>
              </p:custDataLst>
            </p:nvPr>
          </p:nvSpPr>
          <p:spPr bwMode="auto">
            <a:xfrm>
              <a:off x="8580438" y="1830388"/>
              <a:ext cx="161925" cy="39688"/>
            </a:xfrm>
            <a:custGeom>
              <a:avLst/>
              <a:gdLst>
                <a:gd name="T0" fmla="*/ 102 w 102"/>
                <a:gd name="T1" fmla="*/ 13 h 25"/>
                <a:gd name="T2" fmla="*/ 102 w 102"/>
                <a:gd name="T3" fmla="*/ 13 h 25"/>
                <a:gd name="T4" fmla="*/ 102 w 102"/>
                <a:gd name="T5" fmla="*/ 18 h 25"/>
                <a:gd name="T6" fmla="*/ 98 w 102"/>
                <a:gd name="T7" fmla="*/ 21 h 25"/>
                <a:gd name="T8" fmla="*/ 95 w 102"/>
                <a:gd name="T9" fmla="*/ 24 h 25"/>
                <a:gd name="T10" fmla="*/ 90 w 102"/>
                <a:gd name="T11" fmla="*/ 25 h 25"/>
                <a:gd name="T12" fmla="*/ 13 w 102"/>
                <a:gd name="T13" fmla="*/ 25 h 25"/>
                <a:gd name="T14" fmla="*/ 13 w 102"/>
                <a:gd name="T15" fmla="*/ 25 h 25"/>
                <a:gd name="T16" fmla="*/ 8 w 102"/>
                <a:gd name="T17" fmla="*/ 24 h 25"/>
                <a:gd name="T18" fmla="*/ 4 w 102"/>
                <a:gd name="T19" fmla="*/ 21 h 25"/>
                <a:gd name="T20" fmla="*/ 0 w 102"/>
                <a:gd name="T21" fmla="*/ 18 h 25"/>
                <a:gd name="T22" fmla="*/ 0 w 102"/>
                <a:gd name="T23" fmla="*/ 13 h 25"/>
                <a:gd name="T24" fmla="*/ 0 w 102"/>
                <a:gd name="T25" fmla="*/ 13 h 25"/>
                <a:gd name="T26" fmla="*/ 0 w 102"/>
                <a:gd name="T27" fmla="*/ 8 h 25"/>
                <a:gd name="T28" fmla="*/ 4 w 102"/>
                <a:gd name="T29" fmla="*/ 4 h 25"/>
                <a:gd name="T30" fmla="*/ 8 w 102"/>
                <a:gd name="T31" fmla="*/ 1 h 25"/>
                <a:gd name="T32" fmla="*/ 13 w 102"/>
                <a:gd name="T33" fmla="*/ 0 h 25"/>
                <a:gd name="T34" fmla="*/ 90 w 102"/>
                <a:gd name="T35" fmla="*/ 0 h 25"/>
                <a:gd name="T36" fmla="*/ 90 w 102"/>
                <a:gd name="T37" fmla="*/ 0 h 25"/>
                <a:gd name="T38" fmla="*/ 95 w 102"/>
                <a:gd name="T39" fmla="*/ 1 h 25"/>
                <a:gd name="T40" fmla="*/ 98 w 102"/>
                <a:gd name="T41" fmla="*/ 4 h 25"/>
                <a:gd name="T42" fmla="*/ 102 w 102"/>
                <a:gd name="T43" fmla="*/ 8 h 25"/>
                <a:gd name="T44" fmla="*/ 102 w 102"/>
                <a:gd name="T45" fmla="*/ 13 h 25"/>
                <a:gd name="T46" fmla="*/ 102 w 102"/>
                <a:gd name="T4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25">
                  <a:moveTo>
                    <a:pt x="102" y="13"/>
                  </a:moveTo>
                  <a:lnTo>
                    <a:pt x="102" y="13"/>
                  </a:lnTo>
                  <a:lnTo>
                    <a:pt x="102" y="18"/>
                  </a:lnTo>
                  <a:lnTo>
                    <a:pt x="98" y="21"/>
                  </a:lnTo>
                  <a:lnTo>
                    <a:pt x="95" y="24"/>
                  </a:lnTo>
                  <a:lnTo>
                    <a:pt x="90" y="25"/>
                  </a:lnTo>
                  <a:lnTo>
                    <a:pt x="13" y="25"/>
                  </a:lnTo>
                  <a:lnTo>
                    <a:pt x="13" y="25"/>
                  </a:lnTo>
                  <a:lnTo>
                    <a:pt x="8" y="24"/>
                  </a:lnTo>
                  <a:lnTo>
                    <a:pt x="4" y="21"/>
                  </a:lnTo>
                  <a:lnTo>
                    <a:pt x="0" y="18"/>
                  </a:lnTo>
                  <a:lnTo>
                    <a:pt x="0" y="13"/>
                  </a:lnTo>
                  <a:lnTo>
                    <a:pt x="0" y="13"/>
                  </a:lnTo>
                  <a:lnTo>
                    <a:pt x="0" y="8"/>
                  </a:lnTo>
                  <a:lnTo>
                    <a:pt x="4" y="4"/>
                  </a:lnTo>
                  <a:lnTo>
                    <a:pt x="8" y="1"/>
                  </a:lnTo>
                  <a:lnTo>
                    <a:pt x="13" y="0"/>
                  </a:lnTo>
                  <a:lnTo>
                    <a:pt x="90" y="0"/>
                  </a:lnTo>
                  <a:lnTo>
                    <a:pt x="90" y="0"/>
                  </a:lnTo>
                  <a:lnTo>
                    <a:pt x="95" y="1"/>
                  </a:lnTo>
                  <a:lnTo>
                    <a:pt x="98" y="4"/>
                  </a:lnTo>
                  <a:lnTo>
                    <a:pt x="102" y="8"/>
                  </a:lnTo>
                  <a:lnTo>
                    <a:pt x="102" y="13"/>
                  </a:lnTo>
                  <a:lnTo>
                    <a:pt x="102"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39" name="Freeform 250"/>
            <p:cNvSpPr>
              <a:spLocks noEditPoints="1"/>
            </p:cNvSpPr>
            <p:nvPr>
              <p:custDataLst>
                <p:tags r:id="rId25"/>
              </p:custDataLst>
            </p:nvPr>
          </p:nvSpPr>
          <p:spPr bwMode="auto">
            <a:xfrm>
              <a:off x="8175626" y="1322388"/>
              <a:ext cx="519113" cy="576263"/>
            </a:xfrm>
            <a:custGeom>
              <a:avLst/>
              <a:gdLst>
                <a:gd name="T0" fmla="*/ 258 w 327"/>
                <a:gd name="T1" fmla="*/ 105 h 363"/>
                <a:gd name="T2" fmla="*/ 224 w 327"/>
                <a:gd name="T3" fmla="*/ 75 h 363"/>
                <a:gd name="T4" fmla="*/ 240 w 327"/>
                <a:gd name="T5" fmla="*/ 43 h 363"/>
                <a:gd name="T6" fmla="*/ 263 w 327"/>
                <a:gd name="T7" fmla="*/ 19 h 363"/>
                <a:gd name="T8" fmla="*/ 230 w 327"/>
                <a:gd name="T9" fmla="*/ 4 h 363"/>
                <a:gd name="T10" fmla="*/ 191 w 327"/>
                <a:gd name="T11" fmla="*/ 0 h 363"/>
                <a:gd name="T12" fmla="*/ 142 w 327"/>
                <a:gd name="T13" fmla="*/ 0 h 363"/>
                <a:gd name="T14" fmla="*/ 104 w 327"/>
                <a:gd name="T15" fmla="*/ 5 h 363"/>
                <a:gd name="T16" fmla="*/ 64 w 327"/>
                <a:gd name="T17" fmla="*/ 19 h 363"/>
                <a:gd name="T18" fmla="*/ 77 w 327"/>
                <a:gd name="T19" fmla="*/ 37 h 363"/>
                <a:gd name="T20" fmla="*/ 99 w 327"/>
                <a:gd name="T21" fmla="*/ 71 h 363"/>
                <a:gd name="T22" fmla="*/ 83 w 327"/>
                <a:gd name="T23" fmla="*/ 96 h 363"/>
                <a:gd name="T24" fmla="*/ 15 w 327"/>
                <a:gd name="T25" fmla="*/ 166 h 363"/>
                <a:gd name="T26" fmla="*/ 0 w 327"/>
                <a:gd name="T27" fmla="*/ 236 h 363"/>
                <a:gd name="T28" fmla="*/ 43 w 327"/>
                <a:gd name="T29" fmla="*/ 329 h 363"/>
                <a:gd name="T30" fmla="*/ 141 w 327"/>
                <a:gd name="T31" fmla="*/ 363 h 363"/>
                <a:gd name="T32" fmla="*/ 189 w 327"/>
                <a:gd name="T33" fmla="*/ 363 h 363"/>
                <a:gd name="T34" fmla="*/ 249 w 327"/>
                <a:gd name="T35" fmla="*/ 336 h 363"/>
                <a:gd name="T36" fmla="*/ 199 w 327"/>
                <a:gd name="T37" fmla="*/ 343 h 363"/>
                <a:gd name="T38" fmla="*/ 157 w 327"/>
                <a:gd name="T39" fmla="*/ 344 h 363"/>
                <a:gd name="T40" fmla="*/ 73 w 327"/>
                <a:gd name="T41" fmla="*/ 326 h 363"/>
                <a:gd name="T42" fmla="*/ 22 w 327"/>
                <a:gd name="T43" fmla="*/ 268 h 363"/>
                <a:gd name="T44" fmla="*/ 19 w 327"/>
                <a:gd name="T45" fmla="*/ 232 h 363"/>
                <a:gd name="T46" fmla="*/ 38 w 327"/>
                <a:gd name="T47" fmla="*/ 164 h 363"/>
                <a:gd name="T48" fmla="*/ 162 w 327"/>
                <a:gd name="T49" fmla="*/ 101 h 363"/>
                <a:gd name="T50" fmla="*/ 274 w 327"/>
                <a:gd name="T51" fmla="*/ 145 h 363"/>
                <a:gd name="T52" fmla="*/ 308 w 327"/>
                <a:gd name="T53" fmla="*/ 223 h 363"/>
                <a:gd name="T54" fmla="*/ 308 w 327"/>
                <a:gd name="T55" fmla="*/ 234 h 363"/>
                <a:gd name="T56" fmla="*/ 327 w 327"/>
                <a:gd name="T57" fmla="*/ 222 h 363"/>
                <a:gd name="T58" fmla="*/ 118 w 327"/>
                <a:gd name="T59" fmla="*/ 56 h 363"/>
                <a:gd name="T60" fmla="*/ 95 w 327"/>
                <a:gd name="T61" fmla="*/ 20 h 363"/>
                <a:gd name="T62" fmla="*/ 119 w 327"/>
                <a:gd name="T63" fmla="*/ 23 h 363"/>
                <a:gd name="T64" fmla="*/ 152 w 327"/>
                <a:gd name="T65" fmla="*/ 20 h 363"/>
                <a:gd name="T66" fmla="*/ 186 w 327"/>
                <a:gd name="T67" fmla="*/ 17 h 363"/>
                <a:gd name="T68" fmla="*/ 207 w 327"/>
                <a:gd name="T69" fmla="*/ 23 h 363"/>
                <a:gd name="T70" fmla="*/ 230 w 327"/>
                <a:gd name="T71" fmla="*/ 20 h 363"/>
                <a:gd name="T72" fmla="*/ 209 w 327"/>
                <a:gd name="T73" fmla="*/ 56 h 363"/>
                <a:gd name="T74" fmla="*/ 168 w 327"/>
                <a:gd name="T75" fmla="*/ 314 h 363"/>
                <a:gd name="T76" fmla="*/ 200 w 327"/>
                <a:gd name="T77" fmla="*/ 278 h 363"/>
                <a:gd name="T78" fmla="*/ 209 w 327"/>
                <a:gd name="T79" fmla="*/ 236 h 363"/>
                <a:gd name="T80" fmla="*/ 170 w 327"/>
                <a:gd name="T81" fmla="*/ 173 h 363"/>
                <a:gd name="T82" fmla="*/ 189 w 327"/>
                <a:gd name="T83" fmla="*/ 195 h 363"/>
                <a:gd name="T84" fmla="*/ 207 w 327"/>
                <a:gd name="T85" fmla="*/ 187 h 363"/>
                <a:gd name="T86" fmla="*/ 192 w 327"/>
                <a:gd name="T87" fmla="*/ 163 h 363"/>
                <a:gd name="T88" fmla="*/ 168 w 327"/>
                <a:gd name="T89" fmla="*/ 139 h 363"/>
                <a:gd name="T90" fmla="*/ 157 w 327"/>
                <a:gd name="T91" fmla="*/ 154 h 363"/>
                <a:gd name="T92" fmla="*/ 121 w 327"/>
                <a:gd name="T93" fmla="*/ 178 h 363"/>
                <a:gd name="T94" fmla="*/ 129 w 327"/>
                <a:gd name="T95" fmla="*/ 218 h 363"/>
                <a:gd name="T96" fmla="*/ 148 w 327"/>
                <a:gd name="T97" fmla="*/ 268 h 363"/>
                <a:gd name="T98" fmla="*/ 134 w 327"/>
                <a:gd name="T99" fmla="*/ 244 h 363"/>
                <a:gd name="T100" fmla="*/ 116 w 327"/>
                <a:gd name="T101" fmla="*/ 250 h 363"/>
                <a:gd name="T102" fmla="*/ 126 w 327"/>
                <a:gd name="T103" fmla="*/ 278 h 363"/>
                <a:gd name="T104" fmla="*/ 158 w 327"/>
                <a:gd name="T105" fmla="*/ 311 h 363"/>
                <a:gd name="T106" fmla="*/ 186 w 327"/>
                <a:gd name="T107" fmla="*/ 244 h 363"/>
                <a:gd name="T108" fmla="*/ 170 w 327"/>
                <a:gd name="T109" fmla="*/ 275 h 363"/>
                <a:gd name="T110" fmla="*/ 146 w 327"/>
                <a:gd name="T111" fmla="*/ 178 h 363"/>
                <a:gd name="T112" fmla="*/ 146 w 327"/>
                <a:gd name="T113" fmla="*/ 20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7" h="363">
                  <a:moveTo>
                    <a:pt x="311" y="166"/>
                  </a:moveTo>
                  <a:lnTo>
                    <a:pt x="311" y="166"/>
                  </a:lnTo>
                  <a:lnTo>
                    <a:pt x="306" y="155"/>
                  </a:lnTo>
                  <a:lnTo>
                    <a:pt x="298" y="145"/>
                  </a:lnTo>
                  <a:lnTo>
                    <a:pt x="291" y="135"/>
                  </a:lnTo>
                  <a:lnTo>
                    <a:pt x="280" y="124"/>
                  </a:lnTo>
                  <a:lnTo>
                    <a:pt x="270" y="115"/>
                  </a:lnTo>
                  <a:lnTo>
                    <a:pt x="258" y="105"/>
                  </a:lnTo>
                  <a:lnTo>
                    <a:pt x="243" y="96"/>
                  </a:lnTo>
                  <a:lnTo>
                    <a:pt x="228" y="87"/>
                  </a:lnTo>
                  <a:lnTo>
                    <a:pt x="228" y="87"/>
                  </a:lnTo>
                  <a:lnTo>
                    <a:pt x="229" y="83"/>
                  </a:lnTo>
                  <a:lnTo>
                    <a:pt x="229" y="83"/>
                  </a:lnTo>
                  <a:lnTo>
                    <a:pt x="228" y="78"/>
                  </a:lnTo>
                  <a:lnTo>
                    <a:pt x="224" y="75"/>
                  </a:lnTo>
                  <a:lnTo>
                    <a:pt x="224" y="75"/>
                  </a:lnTo>
                  <a:lnTo>
                    <a:pt x="228" y="71"/>
                  </a:lnTo>
                  <a:lnTo>
                    <a:pt x="229" y="66"/>
                  </a:lnTo>
                  <a:lnTo>
                    <a:pt x="229" y="66"/>
                  </a:lnTo>
                  <a:lnTo>
                    <a:pt x="228" y="62"/>
                  </a:lnTo>
                  <a:lnTo>
                    <a:pt x="226" y="59"/>
                  </a:lnTo>
                  <a:lnTo>
                    <a:pt x="226" y="59"/>
                  </a:lnTo>
                  <a:lnTo>
                    <a:pt x="233" y="52"/>
                  </a:lnTo>
                  <a:lnTo>
                    <a:pt x="240" y="43"/>
                  </a:lnTo>
                  <a:lnTo>
                    <a:pt x="250" y="37"/>
                  </a:lnTo>
                  <a:lnTo>
                    <a:pt x="260" y="32"/>
                  </a:lnTo>
                  <a:lnTo>
                    <a:pt x="260" y="32"/>
                  </a:lnTo>
                  <a:lnTo>
                    <a:pt x="263" y="30"/>
                  </a:lnTo>
                  <a:lnTo>
                    <a:pt x="264" y="27"/>
                  </a:lnTo>
                  <a:lnTo>
                    <a:pt x="264" y="27"/>
                  </a:lnTo>
                  <a:lnTo>
                    <a:pt x="264" y="23"/>
                  </a:lnTo>
                  <a:lnTo>
                    <a:pt x="263" y="19"/>
                  </a:lnTo>
                  <a:lnTo>
                    <a:pt x="263" y="19"/>
                  </a:lnTo>
                  <a:lnTo>
                    <a:pt x="260" y="17"/>
                  </a:lnTo>
                  <a:lnTo>
                    <a:pt x="254" y="12"/>
                  </a:lnTo>
                  <a:lnTo>
                    <a:pt x="249" y="9"/>
                  </a:lnTo>
                  <a:lnTo>
                    <a:pt x="244" y="7"/>
                  </a:lnTo>
                  <a:lnTo>
                    <a:pt x="238" y="5"/>
                  </a:lnTo>
                  <a:lnTo>
                    <a:pt x="230" y="4"/>
                  </a:lnTo>
                  <a:lnTo>
                    <a:pt x="230" y="4"/>
                  </a:lnTo>
                  <a:lnTo>
                    <a:pt x="223" y="5"/>
                  </a:lnTo>
                  <a:lnTo>
                    <a:pt x="215" y="8"/>
                  </a:lnTo>
                  <a:lnTo>
                    <a:pt x="215" y="8"/>
                  </a:lnTo>
                  <a:lnTo>
                    <a:pt x="210" y="5"/>
                  </a:lnTo>
                  <a:lnTo>
                    <a:pt x="205" y="3"/>
                  </a:lnTo>
                  <a:lnTo>
                    <a:pt x="199" y="2"/>
                  </a:lnTo>
                  <a:lnTo>
                    <a:pt x="191" y="0"/>
                  </a:lnTo>
                  <a:lnTo>
                    <a:pt x="191" y="0"/>
                  </a:lnTo>
                  <a:lnTo>
                    <a:pt x="185" y="0"/>
                  </a:lnTo>
                  <a:lnTo>
                    <a:pt x="177" y="2"/>
                  </a:lnTo>
                  <a:lnTo>
                    <a:pt x="171" y="4"/>
                  </a:lnTo>
                  <a:lnTo>
                    <a:pt x="163" y="8"/>
                  </a:lnTo>
                  <a:lnTo>
                    <a:pt x="163" y="8"/>
                  </a:lnTo>
                  <a:lnTo>
                    <a:pt x="156" y="4"/>
                  </a:lnTo>
                  <a:lnTo>
                    <a:pt x="148" y="2"/>
                  </a:lnTo>
                  <a:lnTo>
                    <a:pt x="142" y="0"/>
                  </a:lnTo>
                  <a:lnTo>
                    <a:pt x="136" y="0"/>
                  </a:lnTo>
                  <a:lnTo>
                    <a:pt x="136" y="0"/>
                  </a:lnTo>
                  <a:lnTo>
                    <a:pt x="128" y="2"/>
                  </a:lnTo>
                  <a:lnTo>
                    <a:pt x="122" y="3"/>
                  </a:lnTo>
                  <a:lnTo>
                    <a:pt x="116" y="5"/>
                  </a:lnTo>
                  <a:lnTo>
                    <a:pt x="112" y="8"/>
                  </a:lnTo>
                  <a:lnTo>
                    <a:pt x="112" y="8"/>
                  </a:lnTo>
                  <a:lnTo>
                    <a:pt x="104" y="5"/>
                  </a:lnTo>
                  <a:lnTo>
                    <a:pt x="95" y="4"/>
                  </a:lnTo>
                  <a:lnTo>
                    <a:pt x="95" y="4"/>
                  </a:lnTo>
                  <a:lnTo>
                    <a:pt x="89" y="5"/>
                  </a:lnTo>
                  <a:lnTo>
                    <a:pt x="83" y="7"/>
                  </a:lnTo>
                  <a:lnTo>
                    <a:pt x="77" y="9"/>
                  </a:lnTo>
                  <a:lnTo>
                    <a:pt x="73" y="12"/>
                  </a:lnTo>
                  <a:lnTo>
                    <a:pt x="67" y="17"/>
                  </a:lnTo>
                  <a:lnTo>
                    <a:pt x="64" y="19"/>
                  </a:lnTo>
                  <a:lnTo>
                    <a:pt x="64" y="19"/>
                  </a:lnTo>
                  <a:lnTo>
                    <a:pt x="61" y="23"/>
                  </a:lnTo>
                  <a:lnTo>
                    <a:pt x="61" y="27"/>
                  </a:lnTo>
                  <a:lnTo>
                    <a:pt x="61" y="27"/>
                  </a:lnTo>
                  <a:lnTo>
                    <a:pt x="64" y="30"/>
                  </a:lnTo>
                  <a:lnTo>
                    <a:pt x="67" y="32"/>
                  </a:lnTo>
                  <a:lnTo>
                    <a:pt x="67" y="32"/>
                  </a:lnTo>
                  <a:lnTo>
                    <a:pt x="77" y="37"/>
                  </a:lnTo>
                  <a:lnTo>
                    <a:pt x="85" y="43"/>
                  </a:lnTo>
                  <a:lnTo>
                    <a:pt x="94" y="52"/>
                  </a:lnTo>
                  <a:lnTo>
                    <a:pt x="101" y="59"/>
                  </a:lnTo>
                  <a:lnTo>
                    <a:pt x="101" y="59"/>
                  </a:lnTo>
                  <a:lnTo>
                    <a:pt x="99" y="62"/>
                  </a:lnTo>
                  <a:lnTo>
                    <a:pt x="98" y="66"/>
                  </a:lnTo>
                  <a:lnTo>
                    <a:pt x="98" y="66"/>
                  </a:lnTo>
                  <a:lnTo>
                    <a:pt x="99" y="71"/>
                  </a:lnTo>
                  <a:lnTo>
                    <a:pt x="103" y="75"/>
                  </a:lnTo>
                  <a:lnTo>
                    <a:pt x="103" y="75"/>
                  </a:lnTo>
                  <a:lnTo>
                    <a:pt x="99" y="78"/>
                  </a:lnTo>
                  <a:lnTo>
                    <a:pt x="98" y="83"/>
                  </a:lnTo>
                  <a:lnTo>
                    <a:pt x="98" y="83"/>
                  </a:lnTo>
                  <a:lnTo>
                    <a:pt x="99" y="87"/>
                  </a:lnTo>
                  <a:lnTo>
                    <a:pt x="99" y="87"/>
                  </a:lnTo>
                  <a:lnTo>
                    <a:pt x="83" y="96"/>
                  </a:lnTo>
                  <a:lnTo>
                    <a:pt x="69" y="105"/>
                  </a:lnTo>
                  <a:lnTo>
                    <a:pt x="56" y="115"/>
                  </a:lnTo>
                  <a:lnTo>
                    <a:pt x="45" y="124"/>
                  </a:lnTo>
                  <a:lnTo>
                    <a:pt x="36" y="135"/>
                  </a:lnTo>
                  <a:lnTo>
                    <a:pt x="28" y="145"/>
                  </a:lnTo>
                  <a:lnTo>
                    <a:pt x="21" y="155"/>
                  </a:lnTo>
                  <a:lnTo>
                    <a:pt x="15" y="166"/>
                  </a:lnTo>
                  <a:lnTo>
                    <a:pt x="15" y="166"/>
                  </a:lnTo>
                  <a:lnTo>
                    <a:pt x="11" y="177"/>
                  </a:lnTo>
                  <a:lnTo>
                    <a:pt x="7" y="188"/>
                  </a:lnTo>
                  <a:lnTo>
                    <a:pt x="2" y="205"/>
                  </a:lnTo>
                  <a:lnTo>
                    <a:pt x="0" y="222"/>
                  </a:lnTo>
                  <a:lnTo>
                    <a:pt x="0" y="232"/>
                  </a:lnTo>
                  <a:lnTo>
                    <a:pt x="0" y="232"/>
                  </a:lnTo>
                  <a:lnTo>
                    <a:pt x="0" y="236"/>
                  </a:lnTo>
                  <a:lnTo>
                    <a:pt x="0" y="236"/>
                  </a:lnTo>
                  <a:lnTo>
                    <a:pt x="1" y="256"/>
                  </a:lnTo>
                  <a:lnTo>
                    <a:pt x="5" y="273"/>
                  </a:lnTo>
                  <a:lnTo>
                    <a:pt x="11" y="290"/>
                  </a:lnTo>
                  <a:lnTo>
                    <a:pt x="19" y="304"/>
                  </a:lnTo>
                  <a:lnTo>
                    <a:pt x="19" y="304"/>
                  </a:lnTo>
                  <a:lnTo>
                    <a:pt x="26" y="314"/>
                  </a:lnTo>
                  <a:lnTo>
                    <a:pt x="34" y="323"/>
                  </a:lnTo>
                  <a:lnTo>
                    <a:pt x="43" y="329"/>
                  </a:lnTo>
                  <a:lnTo>
                    <a:pt x="51" y="336"/>
                  </a:lnTo>
                  <a:lnTo>
                    <a:pt x="60" y="341"/>
                  </a:lnTo>
                  <a:lnTo>
                    <a:pt x="70" y="346"/>
                  </a:lnTo>
                  <a:lnTo>
                    <a:pt x="89" y="354"/>
                  </a:lnTo>
                  <a:lnTo>
                    <a:pt x="89" y="354"/>
                  </a:lnTo>
                  <a:lnTo>
                    <a:pt x="108" y="358"/>
                  </a:lnTo>
                  <a:lnTo>
                    <a:pt x="126" y="362"/>
                  </a:lnTo>
                  <a:lnTo>
                    <a:pt x="141" y="363"/>
                  </a:lnTo>
                  <a:lnTo>
                    <a:pt x="153" y="363"/>
                  </a:lnTo>
                  <a:lnTo>
                    <a:pt x="153" y="363"/>
                  </a:lnTo>
                  <a:lnTo>
                    <a:pt x="157" y="363"/>
                  </a:lnTo>
                  <a:lnTo>
                    <a:pt x="170" y="363"/>
                  </a:lnTo>
                  <a:lnTo>
                    <a:pt x="170" y="363"/>
                  </a:lnTo>
                  <a:lnTo>
                    <a:pt x="174" y="363"/>
                  </a:lnTo>
                  <a:lnTo>
                    <a:pt x="174" y="363"/>
                  </a:lnTo>
                  <a:lnTo>
                    <a:pt x="189" y="363"/>
                  </a:lnTo>
                  <a:lnTo>
                    <a:pt x="209" y="360"/>
                  </a:lnTo>
                  <a:lnTo>
                    <a:pt x="231" y="355"/>
                  </a:lnTo>
                  <a:lnTo>
                    <a:pt x="243" y="351"/>
                  </a:lnTo>
                  <a:lnTo>
                    <a:pt x="254" y="346"/>
                  </a:lnTo>
                  <a:lnTo>
                    <a:pt x="254" y="346"/>
                  </a:lnTo>
                  <a:lnTo>
                    <a:pt x="252" y="344"/>
                  </a:lnTo>
                  <a:lnTo>
                    <a:pt x="250" y="340"/>
                  </a:lnTo>
                  <a:lnTo>
                    <a:pt x="249" y="336"/>
                  </a:lnTo>
                  <a:lnTo>
                    <a:pt x="248" y="333"/>
                  </a:lnTo>
                  <a:lnTo>
                    <a:pt x="248" y="333"/>
                  </a:lnTo>
                  <a:lnTo>
                    <a:pt x="249" y="329"/>
                  </a:lnTo>
                  <a:lnTo>
                    <a:pt x="249" y="329"/>
                  </a:lnTo>
                  <a:lnTo>
                    <a:pt x="231" y="335"/>
                  </a:lnTo>
                  <a:lnTo>
                    <a:pt x="231" y="335"/>
                  </a:lnTo>
                  <a:lnTo>
                    <a:pt x="215" y="340"/>
                  </a:lnTo>
                  <a:lnTo>
                    <a:pt x="199" y="343"/>
                  </a:lnTo>
                  <a:lnTo>
                    <a:pt x="185" y="344"/>
                  </a:lnTo>
                  <a:lnTo>
                    <a:pt x="174" y="344"/>
                  </a:lnTo>
                  <a:lnTo>
                    <a:pt x="174" y="344"/>
                  </a:lnTo>
                  <a:lnTo>
                    <a:pt x="170" y="344"/>
                  </a:lnTo>
                  <a:lnTo>
                    <a:pt x="170" y="344"/>
                  </a:lnTo>
                  <a:lnTo>
                    <a:pt x="157" y="344"/>
                  </a:lnTo>
                  <a:lnTo>
                    <a:pt x="157" y="344"/>
                  </a:lnTo>
                  <a:lnTo>
                    <a:pt x="157" y="344"/>
                  </a:lnTo>
                  <a:lnTo>
                    <a:pt x="153" y="344"/>
                  </a:lnTo>
                  <a:lnTo>
                    <a:pt x="153" y="344"/>
                  </a:lnTo>
                  <a:lnTo>
                    <a:pt x="137" y="344"/>
                  </a:lnTo>
                  <a:lnTo>
                    <a:pt x="117" y="341"/>
                  </a:lnTo>
                  <a:lnTo>
                    <a:pt x="107" y="339"/>
                  </a:lnTo>
                  <a:lnTo>
                    <a:pt x="95" y="335"/>
                  </a:lnTo>
                  <a:lnTo>
                    <a:pt x="83" y="331"/>
                  </a:lnTo>
                  <a:lnTo>
                    <a:pt x="73" y="326"/>
                  </a:lnTo>
                  <a:lnTo>
                    <a:pt x="73" y="326"/>
                  </a:lnTo>
                  <a:lnTo>
                    <a:pt x="61" y="320"/>
                  </a:lnTo>
                  <a:lnTo>
                    <a:pt x="51" y="312"/>
                  </a:lnTo>
                  <a:lnTo>
                    <a:pt x="43" y="304"/>
                  </a:lnTo>
                  <a:lnTo>
                    <a:pt x="35" y="294"/>
                  </a:lnTo>
                  <a:lnTo>
                    <a:pt x="35" y="294"/>
                  </a:lnTo>
                  <a:lnTo>
                    <a:pt x="28" y="282"/>
                  </a:lnTo>
                  <a:lnTo>
                    <a:pt x="22" y="268"/>
                  </a:lnTo>
                  <a:lnTo>
                    <a:pt x="20" y="253"/>
                  </a:lnTo>
                  <a:lnTo>
                    <a:pt x="19" y="234"/>
                  </a:lnTo>
                  <a:lnTo>
                    <a:pt x="19" y="234"/>
                  </a:lnTo>
                  <a:lnTo>
                    <a:pt x="19" y="234"/>
                  </a:lnTo>
                  <a:lnTo>
                    <a:pt x="19" y="234"/>
                  </a:lnTo>
                  <a:lnTo>
                    <a:pt x="19" y="234"/>
                  </a:lnTo>
                  <a:lnTo>
                    <a:pt x="19" y="234"/>
                  </a:lnTo>
                  <a:lnTo>
                    <a:pt x="19" y="232"/>
                  </a:lnTo>
                  <a:lnTo>
                    <a:pt x="19" y="232"/>
                  </a:lnTo>
                  <a:lnTo>
                    <a:pt x="19" y="223"/>
                  </a:lnTo>
                  <a:lnTo>
                    <a:pt x="20" y="209"/>
                  </a:lnTo>
                  <a:lnTo>
                    <a:pt x="25" y="193"/>
                  </a:lnTo>
                  <a:lnTo>
                    <a:pt x="28" y="184"/>
                  </a:lnTo>
                  <a:lnTo>
                    <a:pt x="33" y="174"/>
                  </a:lnTo>
                  <a:lnTo>
                    <a:pt x="33" y="174"/>
                  </a:lnTo>
                  <a:lnTo>
                    <a:pt x="38" y="164"/>
                  </a:lnTo>
                  <a:lnTo>
                    <a:pt x="44" y="155"/>
                  </a:lnTo>
                  <a:lnTo>
                    <a:pt x="51" y="145"/>
                  </a:lnTo>
                  <a:lnTo>
                    <a:pt x="61" y="135"/>
                  </a:lnTo>
                  <a:lnTo>
                    <a:pt x="72" y="126"/>
                  </a:lnTo>
                  <a:lnTo>
                    <a:pt x="84" y="117"/>
                  </a:lnTo>
                  <a:lnTo>
                    <a:pt x="98" y="109"/>
                  </a:lnTo>
                  <a:lnTo>
                    <a:pt x="114" y="101"/>
                  </a:lnTo>
                  <a:lnTo>
                    <a:pt x="162" y="101"/>
                  </a:lnTo>
                  <a:lnTo>
                    <a:pt x="163" y="101"/>
                  </a:lnTo>
                  <a:lnTo>
                    <a:pt x="213" y="101"/>
                  </a:lnTo>
                  <a:lnTo>
                    <a:pt x="213" y="101"/>
                  </a:lnTo>
                  <a:lnTo>
                    <a:pt x="229" y="109"/>
                  </a:lnTo>
                  <a:lnTo>
                    <a:pt x="243" y="117"/>
                  </a:lnTo>
                  <a:lnTo>
                    <a:pt x="255" y="126"/>
                  </a:lnTo>
                  <a:lnTo>
                    <a:pt x="265" y="135"/>
                  </a:lnTo>
                  <a:lnTo>
                    <a:pt x="274" y="145"/>
                  </a:lnTo>
                  <a:lnTo>
                    <a:pt x="283" y="155"/>
                  </a:lnTo>
                  <a:lnTo>
                    <a:pt x="289" y="164"/>
                  </a:lnTo>
                  <a:lnTo>
                    <a:pt x="294" y="174"/>
                  </a:lnTo>
                  <a:lnTo>
                    <a:pt x="294" y="174"/>
                  </a:lnTo>
                  <a:lnTo>
                    <a:pt x="298" y="184"/>
                  </a:lnTo>
                  <a:lnTo>
                    <a:pt x="302" y="193"/>
                  </a:lnTo>
                  <a:lnTo>
                    <a:pt x="306" y="209"/>
                  </a:lnTo>
                  <a:lnTo>
                    <a:pt x="308" y="223"/>
                  </a:lnTo>
                  <a:lnTo>
                    <a:pt x="308" y="232"/>
                  </a:lnTo>
                  <a:lnTo>
                    <a:pt x="308" y="232"/>
                  </a:lnTo>
                  <a:lnTo>
                    <a:pt x="308" y="234"/>
                  </a:lnTo>
                  <a:lnTo>
                    <a:pt x="308" y="234"/>
                  </a:lnTo>
                  <a:lnTo>
                    <a:pt x="308" y="234"/>
                  </a:lnTo>
                  <a:lnTo>
                    <a:pt x="308" y="234"/>
                  </a:lnTo>
                  <a:lnTo>
                    <a:pt x="308" y="234"/>
                  </a:lnTo>
                  <a:lnTo>
                    <a:pt x="308" y="234"/>
                  </a:lnTo>
                  <a:lnTo>
                    <a:pt x="307" y="251"/>
                  </a:lnTo>
                  <a:lnTo>
                    <a:pt x="326" y="251"/>
                  </a:lnTo>
                  <a:lnTo>
                    <a:pt x="326" y="251"/>
                  </a:lnTo>
                  <a:lnTo>
                    <a:pt x="327" y="236"/>
                  </a:lnTo>
                  <a:lnTo>
                    <a:pt x="327" y="236"/>
                  </a:lnTo>
                  <a:lnTo>
                    <a:pt x="327" y="232"/>
                  </a:lnTo>
                  <a:lnTo>
                    <a:pt x="327" y="232"/>
                  </a:lnTo>
                  <a:lnTo>
                    <a:pt x="327" y="222"/>
                  </a:lnTo>
                  <a:lnTo>
                    <a:pt x="325" y="205"/>
                  </a:lnTo>
                  <a:lnTo>
                    <a:pt x="320" y="188"/>
                  </a:lnTo>
                  <a:lnTo>
                    <a:pt x="316" y="177"/>
                  </a:lnTo>
                  <a:lnTo>
                    <a:pt x="311" y="166"/>
                  </a:lnTo>
                  <a:lnTo>
                    <a:pt x="311" y="166"/>
                  </a:lnTo>
                  <a:close/>
                  <a:moveTo>
                    <a:pt x="209" y="56"/>
                  </a:moveTo>
                  <a:lnTo>
                    <a:pt x="118" y="56"/>
                  </a:lnTo>
                  <a:lnTo>
                    <a:pt x="118" y="56"/>
                  </a:lnTo>
                  <a:lnTo>
                    <a:pt x="112" y="48"/>
                  </a:lnTo>
                  <a:lnTo>
                    <a:pt x="104" y="39"/>
                  </a:lnTo>
                  <a:lnTo>
                    <a:pt x="95" y="30"/>
                  </a:lnTo>
                  <a:lnTo>
                    <a:pt x="84" y="23"/>
                  </a:lnTo>
                  <a:lnTo>
                    <a:pt x="84" y="23"/>
                  </a:lnTo>
                  <a:lnTo>
                    <a:pt x="89" y="22"/>
                  </a:lnTo>
                  <a:lnTo>
                    <a:pt x="95" y="20"/>
                  </a:lnTo>
                  <a:lnTo>
                    <a:pt x="95" y="20"/>
                  </a:lnTo>
                  <a:lnTo>
                    <a:pt x="102" y="22"/>
                  </a:lnTo>
                  <a:lnTo>
                    <a:pt x="109" y="24"/>
                  </a:lnTo>
                  <a:lnTo>
                    <a:pt x="109" y="24"/>
                  </a:lnTo>
                  <a:lnTo>
                    <a:pt x="112" y="25"/>
                  </a:lnTo>
                  <a:lnTo>
                    <a:pt x="114" y="25"/>
                  </a:lnTo>
                  <a:lnTo>
                    <a:pt x="117" y="24"/>
                  </a:lnTo>
                  <a:lnTo>
                    <a:pt x="119" y="23"/>
                  </a:lnTo>
                  <a:lnTo>
                    <a:pt x="119" y="23"/>
                  </a:lnTo>
                  <a:lnTo>
                    <a:pt x="119" y="23"/>
                  </a:lnTo>
                  <a:lnTo>
                    <a:pt x="124" y="19"/>
                  </a:lnTo>
                  <a:lnTo>
                    <a:pt x="129" y="17"/>
                  </a:lnTo>
                  <a:lnTo>
                    <a:pt x="136" y="15"/>
                  </a:lnTo>
                  <a:lnTo>
                    <a:pt x="136" y="15"/>
                  </a:lnTo>
                  <a:lnTo>
                    <a:pt x="141" y="17"/>
                  </a:lnTo>
                  <a:lnTo>
                    <a:pt x="146" y="18"/>
                  </a:lnTo>
                  <a:lnTo>
                    <a:pt x="152" y="20"/>
                  </a:lnTo>
                  <a:lnTo>
                    <a:pt x="160" y="24"/>
                  </a:lnTo>
                  <a:lnTo>
                    <a:pt x="160" y="24"/>
                  </a:lnTo>
                  <a:lnTo>
                    <a:pt x="163" y="25"/>
                  </a:lnTo>
                  <a:lnTo>
                    <a:pt x="167" y="24"/>
                  </a:lnTo>
                  <a:lnTo>
                    <a:pt x="167" y="24"/>
                  </a:lnTo>
                  <a:lnTo>
                    <a:pt x="175" y="20"/>
                  </a:lnTo>
                  <a:lnTo>
                    <a:pt x="181" y="18"/>
                  </a:lnTo>
                  <a:lnTo>
                    <a:pt x="186" y="17"/>
                  </a:lnTo>
                  <a:lnTo>
                    <a:pt x="191" y="15"/>
                  </a:lnTo>
                  <a:lnTo>
                    <a:pt x="191" y="15"/>
                  </a:lnTo>
                  <a:lnTo>
                    <a:pt x="199" y="17"/>
                  </a:lnTo>
                  <a:lnTo>
                    <a:pt x="204" y="19"/>
                  </a:lnTo>
                  <a:lnTo>
                    <a:pt x="204" y="19"/>
                  </a:lnTo>
                  <a:lnTo>
                    <a:pt x="206" y="22"/>
                  </a:lnTo>
                  <a:lnTo>
                    <a:pt x="207" y="23"/>
                  </a:lnTo>
                  <a:lnTo>
                    <a:pt x="207" y="23"/>
                  </a:lnTo>
                  <a:lnTo>
                    <a:pt x="207" y="23"/>
                  </a:lnTo>
                  <a:lnTo>
                    <a:pt x="209" y="24"/>
                  </a:lnTo>
                  <a:lnTo>
                    <a:pt x="211" y="25"/>
                  </a:lnTo>
                  <a:lnTo>
                    <a:pt x="215" y="25"/>
                  </a:lnTo>
                  <a:lnTo>
                    <a:pt x="218" y="24"/>
                  </a:lnTo>
                  <a:lnTo>
                    <a:pt x="218" y="24"/>
                  </a:lnTo>
                  <a:lnTo>
                    <a:pt x="224" y="22"/>
                  </a:lnTo>
                  <a:lnTo>
                    <a:pt x="230" y="20"/>
                  </a:lnTo>
                  <a:lnTo>
                    <a:pt x="230" y="20"/>
                  </a:lnTo>
                  <a:lnTo>
                    <a:pt x="236" y="22"/>
                  </a:lnTo>
                  <a:lnTo>
                    <a:pt x="243" y="23"/>
                  </a:lnTo>
                  <a:lnTo>
                    <a:pt x="243" y="23"/>
                  </a:lnTo>
                  <a:lnTo>
                    <a:pt x="231" y="30"/>
                  </a:lnTo>
                  <a:lnTo>
                    <a:pt x="223" y="39"/>
                  </a:lnTo>
                  <a:lnTo>
                    <a:pt x="215" y="48"/>
                  </a:lnTo>
                  <a:lnTo>
                    <a:pt x="209" y="56"/>
                  </a:lnTo>
                  <a:lnTo>
                    <a:pt x="209" y="56"/>
                  </a:lnTo>
                  <a:close/>
                  <a:moveTo>
                    <a:pt x="160" y="314"/>
                  </a:moveTo>
                  <a:lnTo>
                    <a:pt x="160" y="314"/>
                  </a:lnTo>
                  <a:lnTo>
                    <a:pt x="161" y="315"/>
                  </a:lnTo>
                  <a:lnTo>
                    <a:pt x="163" y="316"/>
                  </a:lnTo>
                  <a:lnTo>
                    <a:pt x="163" y="316"/>
                  </a:lnTo>
                  <a:lnTo>
                    <a:pt x="167" y="315"/>
                  </a:lnTo>
                  <a:lnTo>
                    <a:pt x="168" y="314"/>
                  </a:lnTo>
                  <a:lnTo>
                    <a:pt x="168" y="314"/>
                  </a:lnTo>
                  <a:lnTo>
                    <a:pt x="170" y="305"/>
                  </a:lnTo>
                  <a:lnTo>
                    <a:pt x="170" y="292"/>
                  </a:lnTo>
                  <a:lnTo>
                    <a:pt x="170" y="292"/>
                  </a:lnTo>
                  <a:lnTo>
                    <a:pt x="181" y="290"/>
                  </a:lnTo>
                  <a:lnTo>
                    <a:pt x="192" y="286"/>
                  </a:lnTo>
                  <a:lnTo>
                    <a:pt x="192" y="286"/>
                  </a:lnTo>
                  <a:lnTo>
                    <a:pt x="200" y="278"/>
                  </a:lnTo>
                  <a:lnTo>
                    <a:pt x="206" y="271"/>
                  </a:lnTo>
                  <a:lnTo>
                    <a:pt x="206" y="271"/>
                  </a:lnTo>
                  <a:lnTo>
                    <a:pt x="210" y="261"/>
                  </a:lnTo>
                  <a:lnTo>
                    <a:pt x="211" y="251"/>
                  </a:lnTo>
                  <a:lnTo>
                    <a:pt x="211" y="251"/>
                  </a:lnTo>
                  <a:lnTo>
                    <a:pt x="211" y="243"/>
                  </a:lnTo>
                  <a:lnTo>
                    <a:pt x="209" y="236"/>
                  </a:lnTo>
                  <a:lnTo>
                    <a:pt x="209" y="236"/>
                  </a:lnTo>
                  <a:lnTo>
                    <a:pt x="205" y="229"/>
                  </a:lnTo>
                  <a:lnTo>
                    <a:pt x="200" y="224"/>
                  </a:lnTo>
                  <a:lnTo>
                    <a:pt x="200" y="224"/>
                  </a:lnTo>
                  <a:lnTo>
                    <a:pt x="194" y="219"/>
                  </a:lnTo>
                  <a:lnTo>
                    <a:pt x="187" y="217"/>
                  </a:lnTo>
                  <a:lnTo>
                    <a:pt x="187" y="217"/>
                  </a:lnTo>
                  <a:lnTo>
                    <a:pt x="170" y="210"/>
                  </a:lnTo>
                  <a:lnTo>
                    <a:pt x="170" y="173"/>
                  </a:lnTo>
                  <a:lnTo>
                    <a:pt x="170" y="173"/>
                  </a:lnTo>
                  <a:lnTo>
                    <a:pt x="175" y="175"/>
                  </a:lnTo>
                  <a:lnTo>
                    <a:pt x="179" y="178"/>
                  </a:lnTo>
                  <a:lnTo>
                    <a:pt x="182" y="183"/>
                  </a:lnTo>
                  <a:lnTo>
                    <a:pt x="184" y="188"/>
                  </a:lnTo>
                  <a:lnTo>
                    <a:pt x="184" y="188"/>
                  </a:lnTo>
                  <a:lnTo>
                    <a:pt x="186" y="192"/>
                  </a:lnTo>
                  <a:lnTo>
                    <a:pt x="189" y="195"/>
                  </a:lnTo>
                  <a:lnTo>
                    <a:pt x="191" y="197"/>
                  </a:lnTo>
                  <a:lnTo>
                    <a:pt x="196" y="198"/>
                  </a:lnTo>
                  <a:lnTo>
                    <a:pt x="196" y="198"/>
                  </a:lnTo>
                  <a:lnTo>
                    <a:pt x="200" y="197"/>
                  </a:lnTo>
                  <a:lnTo>
                    <a:pt x="204" y="194"/>
                  </a:lnTo>
                  <a:lnTo>
                    <a:pt x="204" y="194"/>
                  </a:lnTo>
                  <a:lnTo>
                    <a:pt x="206" y="190"/>
                  </a:lnTo>
                  <a:lnTo>
                    <a:pt x="207" y="187"/>
                  </a:lnTo>
                  <a:lnTo>
                    <a:pt x="207" y="187"/>
                  </a:lnTo>
                  <a:lnTo>
                    <a:pt x="206" y="182"/>
                  </a:lnTo>
                  <a:lnTo>
                    <a:pt x="205" y="177"/>
                  </a:lnTo>
                  <a:lnTo>
                    <a:pt x="205" y="177"/>
                  </a:lnTo>
                  <a:lnTo>
                    <a:pt x="202" y="173"/>
                  </a:lnTo>
                  <a:lnTo>
                    <a:pt x="199" y="168"/>
                  </a:lnTo>
                  <a:lnTo>
                    <a:pt x="199" y="168"/>
                  </a:lnTo>
                  <a:lnTo>
                    <a:pt x="192" y="163"/>
                  </a:lnTo>
                  <a:lnTo>
                    <a:pt x="186" y="158"/>
                  </a:lnTo>
                  <a:lnTo>
                    <a:pt x="186" y="158"/>
                  </a:lnTo>
                  <a:lnTo>
                    <a:pt x="179" y="155"/>
                  </a:lnTo>
                  <a:lnTo>
                    <a:pt x="170" y="154"/>
                  </a:lnTo>
                  <a:lnTo>
                    <a:pt x="170" y="144"/>
                  </a:lnTo>
                  <a:lnTo>
                    <a:pt x="170" y="144"/>
                  </a:lnTo>
                  <a:lnTo>
                    <a:pt x="168" y="141"/>
                  </a:lnTo>
                  <a:lnTo>
                    <a:pt x="168" y="139"/>
                  </a:lnTo>
                  <a:lnTo>
                    <a:pt x="166" y="137"/>
                  </a:lnTo>
                  <a:lnTo>
                    <a:pt x="163" y="136"/>
                  </a:lnTo>
                  <a:lnTo>
                    <a:pt x="163" y="136"/>
                  </a:lnTo>
                  <a:lnTo>
                    <a:pt x="161" y="137"/>
                  </a:lnTo>
                  <a:lnTo>
                    <a:pt x="160" y="139"/>
                  </a:lnTo>
                  <a:lnTo>
                    <a:pt x="158" y="141"/>
                  </a:lnTo>
                  <a:lnTo>
                    <a:pt x="157" y="145"/>
                  </a:lnTo>
                  <a:lnTo>
                    <a:pt x="157" y="154"/>
                  </a:lnTo>
                  <a:lnTo>
                    <a:pt x="157" y="154"/>
                  </a:lnTo>
                  <a:lnTo>
                    <a:pt x="148" y="155"/>
                  </a:lnTo>
                  <a:lnTo>
                    <a:pt x="141" y="158"/>
                  </a:lnTo>
                  <a:lnTo>
                    <a:pt x="134" y="161"/>
                  </a:lnTo>
                  <a:lnTo>
                    <a:pt x="128" y="166"/>
                  </a:lnTo>
                  <a:lnTo>
                    <a:pt x="128" y="166"/>
                  </a:lnTo>
                  <a:lnTo>
                    <a:pt x="124" y="171"/>
                  </a:lnTo>
                  <a:lnTo>
                    <a:pt x="121" y="178"/>
                  </a:lnTo>
                  <a:lnTo>
                    <a:pt x="119" y="184"/>
                  </a:lnTo>
                  <a:lnTo>
                    <a:pt x="118" y="192"/>
                  </a:lnTo>
                  <a:lnTo>
                    <a:pt x="118" y="192"/>
                  </a:lnTo>
                  <a:lnTo>
                    <a:pt x="119" y="203"/>
                  </a:lnTo>
                  <a:lnTo>
                    <a:pt x="122" y="208"/>
                  </a:lnTo>
                  <a:lnTo>
                    <a:pt x="124" y="212"/>
                  </a:lnTo>
                  <a:lnTo>
                    <a:pt x="124" y="212"/>
                  </a:lnTo>
                  <a:lnTo>
                    <a:pt x="129" y="218"/>
                  </a:lnTo>
                  <a:lnTo>
                    <a:pt x="137" y="223"/>
                  </a:lnTo>
                  <a:lnTo>
                    <a:pt x="137" y="223"/>
                  </a:lnTo>
                  <a:lnTo>
                    <a:pt x="147" y="227"/>
                  </a:lnTo>
                  <a:lnTo>
                    <a:pt x="157" y="231"/>
                  </a:lnTo>
                  <a:lnTo>
                    <a:pt x="157" y="273"/>
                  </a:lnTo>
                  <a:lnTo>
                    <a:pt x="157" y="273"/>
                  </a:lnTo>
                  <a:lnTo>
                    <a:pt x="152" y="272"/>
                  </a:lnTo>
                  <a:lnTo>
                    <a:pt x="148" y="268"/>
                  </a:lnTo>
                  <a:lnTo>
                    <a:pt x="148" y="268"/>
                  </a:lnTo>
                  <a:lnTo>
                    <a:pt x="145" y="265"/>
                  </a:lnTo>
                  <a:lnTo>
                    <a:pt x="142" y="261"/>
                  </a:lnTo>
                  <a:lnTo>
                    <a:pt x="142" y="261"/>
                  </a:lnTo>
                  <a:lnTo>
                    <a:pt x="138" y="250"/>
                  </a:lnTo>
                  <a:lnTo>
                    <a:pt x="138" y="250"/>
                  </a:lnTo>
                  <a:lnTo>
                    <a:pt x="137" y="247"/>
                  </a:lnTo>
                  <a:lnTo>
                    <a:pt x="134" y="244"/>
                  </a:lnTo>
                  <a:lnTo>
                    <a:pt x="134" y="244"/>
                  </a:lnTo>
                  <a:lnTo>
                    <a:pt x="131" y="243"/>
                  </a:lnTo>
                  <a:lnTo>
                    <a:pt x="127" y="242"/>
                  </a:lnTo>
                  <a:lnTo>
                    <a:pt x="127" y="242"/>
                  </a:lnTo>
                  <a:lnTo>
                    <a:pt x="122" y="243"/>
                  </a:lnTo>
                  <a:lnTo>
                    <a:pt x="118" y="246"/>
                  </a:lnTo>
                  <a:lnTo>
                    <a:pt x="118" y="246"/>
                  </a:lnTo>
                  <a:lnTo>
                    <a:pt x="116" y="250"/>
                  </a:lnTo>
                  <a:lnTo>
                    <a:pt x="116" y="255"/>
                  </a:lnTo>
                  <a:lnTo>
                    <a:pt x="116" y="255"/>
                  </a:lnTo>
                  <a:lnTo>
                    <a:pt x="116" y="260"/>
                  </a:lnTo>
                  <a:lnTo>
                    <a:pt x="118" y="266"/>
                  </a:lnTo>
                  <a:lnTo>
                    <a:pt x="118" y="266"/>
                  </a:lnTo>
                  <a:lnTo>
                    <a:pt x="121" y="272"/>
                  </a:lnTo>
                  <a:lnTo>
                    <a:pt x="126" y="278"/>
                  </a:lnTo>
                  <a:lnTo>
                    <a:pt x="126" y="278"/>
                  </a:lnTo>
                  <a:lnTo>
                    <a:pt x="132" y="284"/>
                  </a:lnTo>
                  <a:lnTo>
                    <a:pt x="140" y="287"/>
                  </a:lnTo>
                  <a:lnTo>
                    <a:pt x="140" y="287"/>
                  </a:lnTo>
                  <a:lnTo>
                    <a:pt x="148" y="291"/>
                  </a:lnTo>
                  <a:lnTo>
                    <a:pt x="157" y="292"/>
                  </a:lnTo>
                  <a:lnTo>
                    <a:pt x="157" y="307"/>
                  </a:lnTo>
                  <a:lnTo>
                    <a:pt x="157" y="307"/>
                  </a:lnTo>
                  <a:lnTo>
                    <a:pt x="158" y="311"/>
                  </a:lnTo>
                  <a:lnTo>
                    <a:pt x="160" y="314"/>
                  </a:lnTo>
                  <a:lnTo>
                    <a:pt x="160" y="314"/>
                  </a:lnTo>
                  <a:close/>
                  <a:moveTo>
                    <a:pt x="170" y="234"/>
                  </a:moveTo>
                  <a:lnTo>
                    <a:pt x="170" y="234"/>
                  </a:lnTo>
                  <a:lnTo>
                    <a:pt x="177" y="238"/>
                  </a:lnTo>
                  <a:lnTo>
                    <a:pt x="184" y="242"/>
                  </a:lnTo>
                  <a:lnTo>
                    <a:pt x="184" y="242"/>
                  </a:lnTo>
                  <a:lnTo>
                    <a:pt x="186" y="244"/>
                  </a:lnTo>
                  <a:lnTo>
                    <a:pt x="187" y="247"/>
                  </a:lnTo>
                  <a:lnTo>
                    <a:pt x="189" y="255"/>
                  </a:lnTo>
                  <a:lnTo>
                    <a:pt x="189" y="255"/>
                  </a:lnTo>
                  <a:lnTo>
                    <a:pt x="187" y="261"/>
                  </a:lnTo>
                  <a:lnTo>
                    <a:pt x="184" y="267"/>
                  </a:lnTo>
                  <a:lnTo>
                    <a:pt x="184" y="267"/>
                  </a:lnTo>
                  <a:lnTo>
                    <a:pt x="177" y="272"/>
                  </a:lnTo>
                  <a:lnTo>
                    <a:pt x="170" y="275"/>
                  </a:lnTo>
                  <a:lnTo>
                    <a:pt x="170" y="234"/>
                  </a:lnTo>
                  <a:close/>
                  <a:moveTo>
                    <a:pt x="146" y="200"/>
                  </a:moveTo>
                  <a:lnTo>
                    <a:pt x="146" y="200"/>
                  </a:lnTo>
                  <a:lnTo>
                    <a:pt x="142" y="195"/>
                  </a:lnTo>
                  <a:lnTo>
                    <a:pt x="142" y="189"/>
                  </a:lnTo>
                  <a:lnTo>
                    <a:pt x="142" y="189"/>
                  </a:lnTo>
                  <a:lnTo>
                    <a:pt x="142" y="183"/>
                  </a:lnTo>
                  <a:lnTo>
                    <a:pt x="146" y="178"/>
                  </a:lnTo>
                  <a:lnTo>
                    <a:pt x="146" y="178"/>
                  </a:lnTo>
                  <a:lnTo>
                    <a:pt x="151" y="175"/>
                  </a:lnTo>
                  <a:lnTo>
                    <a:pt x="157" y="171"/>
                  </a:lnTo>
                  <a:lnTo>
                    <a:pt x="157" y="207"/>
                  </a:lnTo>
                  <a:lnTo>
                    <a:pt x="157" y="207"/>
                  </a:lnTo>
                  <a:lnTo>
                    <a:pt x="151" y="204"/>
                  </a:lnTo>
                  <a:lnTo>
                    <a:pt x="146" y="200"/>
                  </a:lnTo>
                  <a:lnTo>
                    <a:pt x="146" y="2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grpSp>
      <p:grpSp>
        <p:nvGrpSpPr>
          <p:cNvPr id="40" name="组合 39"/>
          <p:cNvGrpSpPr/>
          <p:nvPr/>
        </p:nvGrpSpPr>
        <p:grpSpPr>
          <a:xfrm>
            <a:off x="6296025" y="5277485"/>
            <a:ext cx="414020" cy="377825"/>
            <a:chOff x="393701" y="2441575"/>
            <a:chExt cx="571500" cy="601663"/>
          </a:xfrm>
          <a:solidFill>
            <a:srgbClr val="A1313D"/>
          </a:solidFill>
        </p:grpSpPr>
        <p:sp>
          <p:nvSpPr>
            <p:cNvPr id="41" name="Freeform 83"/>
            <p:cNvSpPr/>
            <p:nvPr>
              <p:custDataLst>
                <p:tags r:id="rId26"/>
              </p:custDataLst>
            </p:nvPr>
          </p:nvSpPr>
          <p:spPr bwMode="auto">
            <a:xfrm>
              <a:off x="539751" y="2441575"/>
              <a:ext cx="425450" cy="523875"/>
            </a:xfrm>
            <a:custGeom>
              <a:avLst/>
              <a:gdLst>
                <a:gd name="T0" fmla="*/ 265 w 268"/>
                <a:gd name="T1" fmla="*/ 91 h 330"/>
                <a:gd name="T2" fmla="*/ 231 w 268"/>
                <a:gd name="T3" fmla="*/ 37 h 330"/>
                <a:gd name="T4" fmla="*/ 231 w 268"/>
                <a:gd name="T5" fmla="*/ 37 h 330"/>
                <a:gd name="T6" fmla="*/ 229 w 268"/>
                <a:gd name="T7" fmla="*/ 34 h 330"/>
                <a:gd name="T8" fmla="*/ 225 w 268"/>
                <a:gd name="T9" fmla="*/ 33 h 330"/>
                <a:gd name="T10" fmla="*/ 42 w 268"/>
                <a:gd name="T11" fmla="*/ 1 h 330"/>
                <a:gd name="T12" fmla="*/ 42 w 268"/>
                <a:gd name="T13" fmla="*/ 1 h 330"/>
                <a:gd name="T14" fmla="*/ 36 w 268"/>
                <a:gd name="T15" fmla="*/ 0 h 330"/>
                <a:gd name="T16" fmla="*/ 31 w 268"/>
                <a:gd name="T17" fmla="*/ 1 h 330"/>
                <a:gd name="T18" fmla="*/ 26 w 268"/>
                <a:gd name="T19" fmla="*/ 3 h 330"/>
                <a:gd name="T20" fmla="*/ 21 w 268"/>
                <a:gd name="T21" fmla="*/ 5 h 330"/>
                <a:gd name="T22" fmla="*/ 17 w 268"/>
                <a:gd name="T23" fmla="*/ 9 h 330"/>
                <a:gd name="T24" fmla="*/ 13 w 268"/>
                <a:gd name="T25" fmla="*/ 14 h 330"/>
                <a:gd name="T26" fmla="*/ 11 w 268"/>
                <a:gd name="T27" fmla="*/ 18 h 330"/>
                <a:gd name="T28" fmla="*/ 10 w 268"/>
                <a:gd name="T29" fmla="*/ 24 h 330"/>
                <a:gd name="T30" fmla="*/ 0 w 268"/>
                <a:gd name="T31" fmla="*/ 85 h 330"/>
                <a:gd name="T32" fmla="*/ 0 w 268"/>
                <a:gd name="T33" fmla="*/ 85 h 330"/>
                <a:gd name="T34" fmla="*/ 20 w 268"/>
                <a:gd name="T35" fmla="*/ 90 h 330"/>
                <a:gd name="T36" fmla="*/ 31 w 268"/>
                <a:gd name="T37" fmla="*/ 28 h 330"/>
                <a:gd name="T38" fmla="*/ 31 w 268"/>
                <a:gd name="T39" fmla="*/ 28 h 330"/>
                <a:gd name="T40" fmla="*/ 31 w 268"/>
                <a:gd name="T41" fmla="*/ 25 h 330"/>
                <a:gd name="T42" fmla="*/ 34 w 268"/>
                <a:gd name="T43" fmla="*/ 23 h 330"/>
                <a:gd name="T44" fmla="*/ 36 w 268"/>
                <a:gd name="T45" fmla="*/ 22 h 330"/>
                <a:gd name="T46" fmla="*/ 39 w 268"/>
                <a:gd name="T47" fmla="*/ 22 h 330"/>
                <a:gd name="T48" fmla="*/ 216 w 268"/>
                <a:gd name="T49" fmla="*/ 53 h 330"/>
                <a:gd name="T50" fmla="*/ 246 w 268"/>
                <a:gd name="T51" fmla="*/ 98 h 330"/>
                <a:gd name="T52" fmla="*/ 210 w 268"/>
                <a:gd name="T53" fmla="*/ 304 h 330"/>
                <a:gd name="T54" fmla="*/ 210 w 268"/>
                <a:gd name="T55" fmla="*/ 304 h 330"/>
                <a:gd name="T56" fmla="*/ 210 w 268"/>
                <a:gd name="T57" fmla="*/ 306 h 330"/>
                <a:gd name="T58" fmla="*/ 207 w 268"/>
                <a:gd name="T59" fmla="*/ 309 h 330"/>
                <a:gd name="T60" fmla="*/ 205 w 268"/>
                <a:gd name="T61" fmla="*/ 310 h 330"/>
                <a:gd name="T62" fmla="*/ 202 w 268"/>
                <a:gd name="T63" fmla="*/ 310 h 330"/>
                <a:gd name="T64" fmla="*/ 182 w 268"/>
                <a:gd name="T65" fmla="*/ 306 h 330"/>
                <a:gd name="T66" fmla="*/ 182 w 268"/>
                <a:gd name="T67" fmla="*/ 306 h 330"/>
                <a:gd name="T68" fmla="*/ 182 w 268"/>
                <a:gd name="T69" fmla="*/ 311 h 330"/>
                <a:gd name="T70" fmla="*/ 182 w 268"/>
                <a:gd name="T71" fmla="*/ 311 h 330"/>
                <a:gd name="T72" fmla="*/ 182 w 268"/>
                <a:gd name="T73" fmla="*/ 327 h 330"/>
                <a:gd name="T74" fmla="*/ 198 w 268"/>
                <a:gd name="T75" fmla="*/ 330 h 330"/>
                <a:gd name="T76" fmla="*/ 198 w 268"/>
                <a:gd name="T77" fmla="*/ 330 h 330"/>
                <a:gd name="T78" fmla="*/ 205 w 268"/>
                <a:gd name="T79" fmla="*/ 330 h 330"/>
                <a:gd name="T80" fmla="*/ 210 w 268"/>
                <a:gd name="T81" fmla="*/ 330 h 330"/>
                <a:gd name="T82" fmla="*/ 215 w 268"/>
                <a:gd name="T83" fmla="*/ 327 h 330"/>
                <a:gd name="T84" fmla="*/ 220 w 268"/>
                <a:gd name="T85" fmla="*/ 325 h 330"/>
                <a:gd name="T86" fmla="*/ 224 w 268"/>
                <a:gd name="T87" fmla="*/ 322 h 330"/>
                <a:gd name="T88" fmla="*/ 227 w 268"/>
                <a:gd name="T89" fmla="*/ 317 h 330"/>
                <a:gd name="T90" fmla="*/ 230 w 268"/>
                <a:gd name="T91" fmla="*/ 312 h 330"/>
                <a:gd name="T92" fmla="*/ 231 w 268"/>
                <a:gd name="T93" fmla="*/ 307 h 330"/>
                <a:gd name="T94" fmla="*/ 268 w 268"/>
                <a:gd name="T95" fmla="*/ 97 h 330"/>
                <a:gd name="T96" fmla="*/ 268 w 268"/>
                <a:gd name="T97" fmla="*/ 97 h 330"/>
                <a:gd name="T98" fmla="*/ 268 w 268"/>
                <a:gd name="T99" fmla="*/ 93 h 330"/>
                <a:gd name="T100" fmla="*/ 265 w 268"/>
                <a:gd name="T101" fmla="*/ 91 h 330"/>
                <a:gd name="T102" fmla="*/ 265 w 268"/>
                <a:gd name="T103" fmla="*/ 9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8" h="330">
                  <a:moveTo>
                    <a:pt x="265" y="91"/>
                  </a:moveTo>
                  <a:lnTo>
                    <a:pt x="231" y="37"/>
                  </a:lnTo>
                  <a:lnTo>
                    <a:pt x="231" y="37"/>
                  </a:lnTo>
                  <a:lnTo>
                    <a:pt x="229" y="34"/>
                  </a:lnTo>
                  <a:lnTo>
                    <a:pt x="225" y="33"/>
                  </a:lnTo>
                  <a:lnTo>
                    <a:pt x="42" y="1"/>
                  </a:lnTo>
                  <a:lnTo>
                    <a:pt x="42" y="1"/>
                  </a:lnTo>
                  <a:lnTo>
                    <a:pt x="36" y="0"/>
                  </a:lnTo>
                  <a:lnTo>
                    <a:pt x="31" y="1"/>
                  </a:lnTo>
                  <a:lnTo>
                    <a:pt x="26" y="3"/>
                  </a:lnTo>
                  <a:lnTo>
                    <a:pt x="21" y="5"/>
                  </a:lnTo>
                  <a:lnTo>
                    <a:pt x="17" y="9"/>
                  </a:lnTo>
                  <a:lnTo>
                    <a:pt x="13" y="14"/>
                  </a:lnTo>
                  <a:lnTo>
                    <a:pt x="11" y="18"/>
                  </a:lnTo>
                  <a:lnTo>
                    <a:pt x="10" y="24"/>
                  </a:lnTo>
                  <a:lnTo>
                    <a:pt x="0" y="85"/>
                  </a:lnTo>
                  <a:lnTo>
                    <a:pt x="0" y="85"/>
                  </a:lnTo>
                  <a:lnTo>
                    <a:pt x="20" y="90"/>
                  </a:lnTo>
                  <a:lnTo>
                    <a:pt x="31" y="28"/>
                  </a:lnTo>
                  <a:lnTo>
                    <a:pt x="31" y="28"/>
                  </a:lnTo>
                  <a:lnTo>
                    <a:pt x="31" y="25"/>
                  </a:lnTo>
                  <a:lnTo>
                    <a:pt x="34" y="23"/>
                  </a:lnTo>
                  <a:lnTo>
                    <a:pt x="36" y="22"/>
                  </a:lnTo>
                  <a:lnTo>
                    <a:pt x="39" y="22"/>
                  </a:lnTo>
                  <a:lnTo>
                    <a:pt x="216" y="53"/>
                  </a:lnTo>
                  <a:lnTo>
                    <a:pt x="246" y="98"/>
                  </a:lnTo>
                  <a:lnTo>
                    <a:pt x="210" y="304"/>
                  </a:lnTo>
                  <a:lnTo>
                    <a:pt x="210" y="304"/>
                  </a:lnTo>
                  <a:lnTo>
                    <a:pt x="210" y="306"/>
                  </a:lnTo>
                  <a:lnTo>
                    <a:pt x="207" y="309"/>
                  </a:lnTo>
                  <a:lnTo>
                    <a:pt x="205" y="310"/>
                  </a:lnTo>
                  <a:lnTo>
                    <a:pt x="202" y="310"/>
                  </a:lnTo>
                  <a:lnTo>
                    <a:pt x="182" y="306"/>
                  </a:lnTo>
                  <a:lnTo>
                    <a:pt x="182" y="306"/>
                  </a:lnTo>
                  <a:lnTo>
                    <a:pt x="182" y="311"/>
                  </a:lnTo>
                  <a:lnTo>
                    <a:pt x="182" y="311"/>
                  </a:lnTo>
                  <a:lnTo>
                    <a:pt x="182" y="327"/>
                  </a:lnTo>
                  <a:lnTo>
                    <a:pt x="198" y="330"/>
                  </a:lnTo>
                  <a:lnTo>
                    <a:pt x="198" y="330"/>
                  </a:lnTo>
                  <a:lnTo>
                    <a:pt x="205" y="330"/>
                  </a:lnTo>
                  <a:lnTo>
                    <a:pt x="210" y="330"/>
                  </a:lnTo>
                  <a:lnTo>
                    <a:pt x="215" y="327"/>
                  </a:lnTo>
                  <a:lnTo>
                    <a:pt x="220" y="325"/>
                  </a:lnTo>
                  <a:lnTo>
                    <a:pt x="224" y="322"/>
                  </a:lnTo>
                  <a:lnTo>
                    <a:pt x="227" y="317"/>
                  </a:lnTo>
                  <a:lnTo>
                    <a:pt x="230" y="312"/>
                  </a:lnTo>
                  <a:lnTo>
                    <a:pt x="231" y="307"/>
                  </a:lnTo>
                  <a:lnTo>
                    <a:pt x="268" y="97"/>
                  </a:lnTo>
                  <a:lnTo>
                    <a:pt x="268" y="97"/>
                  </a:lnTo>
                  <a:lnTo>
                    <a:pt x="268" y="93"/>
                  </a:lnTo>
                  <a:lnTo>
                    <a:pt x="265" y="91"/>
                  </a:lnTo>
                  <a:lnTo>
                    <a:pt x="265" y="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42" name="Freeform 84"/>
            <p:cNvSpPr/>
            <p:nvPr>
              <p:custDataLst>
                <p:tags r:id="rId27"/>
              </p:custDataLst>
            </p:nvPr>
          </p:nvSpPr>
          <p:spPr bwMode="auto">
            <a:xfrm>
              <a:off x="868363" y="2493963"/>
              <a:ext cx="96838" cy="115888"/>
            </a:xfrm>
            <a:custGeom>
              <a:avLst/>
              <a:gdLst>
                <a:gd name="T0" fmla="*/ 58 w 61"/>
                <a:gd name="T1" fmla="*/ 58 h 73"/>
                <a:gd name="T2" fmla="*/ 24 w 61"/>
                <a:gd name="T3" fmla="*/ 4 h 73"/>
                <a:gd name="T4" fmla="*/ 24 w 61"/>
                <a:gd name="T5" fmla="*/ 4 h 73"/>
                <a:gd name="T6" fmla="*/ 23 w 61"/>
                <a:gd name="T7" fmla="*/ 2 h 73"/>
                <a:gd name="T8" fmla="*/ 19 w 61"/>
                <a:gd name="T9" fmla="*/ 0 h 73"/>
                <a:gd name="T10" fmla="*/ 17 w 61"/>
                <a:gd name="T11" fmla="*/ 0 h 73"/>
                <a:gd name="T12" fmla="*/ 14 w 61"/>
                <a:gd name="T13" fmla="*/ 0 h 73"/>
                <a:gd name="T14" fmla="*/ 14 w 61"/>
                <a:gd name="T15" fmla="*/ 0 h 73"/>
                <a:gd name="T16" fmla="*/ 10 w 61"/>
                <a:gd name="T17" fmla="*/ 1 h 73"/>
                <a:gd name="T18" fmla="*/ 8 w 61"/>
                <a:gd name="T19" fmla="*/ 2 h 73"/>
                <a:gd name="T20" fmla="*/ 7 w 61"/>
                <a:gd name="T21" fmla="*/ 5 h 73"/>
                <a:gd name="T22" fmla="*/ 5 w 61"/>
                <a:gd name="T23" fmla="*/ 9 h 73"/>
                <a:gd name="T24" fmla="*/ 0 w 61"/>
                <a:gd name="T25" fmla="*/ 36 h 73"/>
                <a:gd name="T26" fmla="*/ 0 w 61"/>
                <a:gd name="T27" fmla="*/ 36 h 73"/>
                <a:gd name="T28" fmla="*/ 0 w 61"/>
                <a:gd name="T29" fmla="*/ 43 h 73"/>
                <a:gd name="T30" fmla="*/ 0 w 61"/>
                <a:gd name="T31" fmla="*/ 48 h 73"/>
                <a:gd name="T32" fmla="*/ 3 w 61"/>
                <a:gd name="T33" fmla="*/ 53 h 73"/>
                <a:gd name="T34" fmla="*/ 5 w 61"/>
                <a:gd name="T35" fmla="*/ 58 h 73"/>
                <a:gd name="T36" fmla="*/ 9 w 61"/>
                <a:gd name="T37" fmla="*/ 62 h 73"/>
                <a:gd name="T38" fmla="*/ 13 w 61"/>
                <a:gd name="T39" fmla="*/ 65 h 73"/>
                <a:gd name="T40" fmla="*/ 18 w 61"/>
                <a:gd name="T41" fmla="*/ 68 h 73"/>
                <a:gd name="T42" fmla="*/ 23 w 61"/>
                <a:gd name="T43" fmla="*/ 69 h 73"/>
                <a:gd name="T44" fmla="*/ 48 w 61"/>
                <a:gd name="T45" fmla="*/ 73 h 73"/>
                <a:gd name="T46" fmla="*/ 48 w 61"/>
                <a:gd name="T47" fmla="*/ 73 h 73"/>
                <a:gd name="T48" fmla="*/ 51 w 61"/>
                <a:gd name="T49" fmla="*/ 73 h 73"/>
                <a:gd name="T50" fmla="*/ 54 w 61"/>
                <a:gd name="T51" fmla="*/ 73 h 73"/>
                <a:gd name="T52" fmla="*/ 57 w 61"/>
                <a:gd name="T53" fmla="*/ 70 h 73"/>
                <a:gd name="T54" fmla="*/ 58 w 61"/>
                <a:gd name="T55" fmla="*/ 69 h 73"/>
                <a:gd name="T56" fmla="*/ 58 w 61"/>
                <a:gd name="T57" fmla="*/ 69 h 73"/>
                <a:gd name="T58" fmla="*/ 59 w 61"/>
                <a:gd name="T59" fmla="*/ 65 h 73"/>
                <a:gd name="T60" fmla="*/ 61 w 61"/>
                <a:gd name="T61" fmla="*/ 63 h 73"/>
                <a:gd name="T62" fmla="*/ 59 w 61"/>
                <a:gd name="T63" fmla="*/ 60 h 73"/>
                <a:gd name="T64" fmla="*/ 58 w 61"/>
                <a:gd name="T65" fmla="*/ 58 h 73"/>
                <a:gd name="T66" fmla="*/ 58 w 61"/>
                <a:gd name="T67" fmla="*/ 5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3">
                  <a:moveTo>
                    <a:pt x="58" y="58"/>
                  </a:moveTo>
                  <a:lnTo>
                    <a:pt x="24" y="4"/>
                  </a:lnTo>
                  <a:lnTo>
                    <a:pt x="24" y="4"/>
                  </a:lnTo>
                  <a:lnTo>
                    <a:pt x="23" y="2"/>
                  </a:lnTo>
                  <a:lnTo>
                    <a:pt x="19" y="0"/>
                  </a:lnTo>
                  <a:lnTo>
                    <a:pt x="17" y="0"/>
                  </a:lnTo>
                  <a:lnTo>
                    <a:pt x="14" y="0"/>
                  </a:lnTo>
                  <a:lnTo>
                    <a:pt x="14" y="0"/>
                  </a:lnTo>
                  <a:lnTo>
                    <a:pt x="10" y="1"/>
                  </a:lnTo>
                  <a:lnTo>
                    <a:pt x="8" y="2"/>
                  </a:lnTo>
                  <a:lnTo>
                    <a:pt x="7" y="5"/>
                  </a:lnTo>
                  <a:lnTo>
                    <a:pt x="5" y="9"/>
                  </a:lnTo>
                  <a:lnTo>
                    <a:pt x="0" y="36"/>
                  </a:lnTo>
                  <a:lnTo>
                    <a:pt x="0" y="36"/>
                  </a:lnTo>
                  <a:lnTo>
                    <a:pt x="0" y="43"/>
                  </a:lnTo>
                  <a:lnTo>
                    <a:pt x="0" y="48"/>
                  </a:lnTo>
                  <a:lnTo>
                    <a:pt x="3" y="53"/>
                  </a:lnTo>
                  <a:lnTo>
                    <a:pt x="5" y="58"/>
                  </a:lnTo>
                  <a:lnTo>
                    <a:pt x="9" y="62"/>
                  </a:lnTo>
                  <a:lnTo>
                    <a:pt x="13" y="65"/>
                  </a:lnTo>
                  <a:lnTo>
                    <a:pt x="18" y="68"/>
                  </a:lnTo>
                  <a:lnTo>
                    <a:pt x="23" y="69"/>
                  </a:lnTo>
                  <a:lnTo>
                    <a:pt x="48" y="73"/>
                  </a:lnTo>
                  <a:lnTo>
                    <a:pt x="48" y="73"/>
                  </a:lnTo>
                  <a:lnTo>
                    <a:pt x="51" y="73"/>
                  </a:lnTo>
                  <a:lnTo>
                    <a:pt x="54" y="73"/>
                  </a:lnTo>
                  <a:lnTo>
                    <a:pt x="57" y="70"/>
                  </a:lnTo>
                  <a:lnTo>
                    <a:pt x="58" y="69"/>
                  </a:lnTo>
                  <a:lnTo>
                    <a:pt x="58" y="69"/>
                  </a:lnTo>
                  <a:lnTo>
                    <a:pt x="59" y="65"/>
                  </a:lnTo>
                  <a:lnTo>
                    <a:pt x="61" y="63"/>
                  </a:lnTo>
                  <a:lnTo>
                    <a:pt x="59" y="60"/>
                  </a:lnTo>
                  <a:lnTo>
                    <a:pt x="58" y="58"/>
                  </a:lnTo>
                  <a:lnTo>
                    <a:pt x="58"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43" name="Freeform 85"/>
            <p:cNvSpPr/>
            <p:nvPr>
              <p:custDataLst>
                <p:tags r:id="rId28"/>
              </p:custDataLst>
            </p:nvPr>
          </p:nvSpPr>
          <p:spPr bwMode="auto">
            <a:xfrm>
              <a:off x="393701" y="2662238"/>
              <a:ext cx="79375" cy="30163"/>
            </a:xfrm>
            <a:custGeom>
              <a:avLst/>
              <a:gdLst>
                <a:gd name="T0" fmla="*/ 50 w 50"/>
                <a:gd name="T1" fmla="*/ 10 h 19"/>
                <a:gd name="T2" fmla="*/ 50 w 50"/>
                <a:gd name="T3" fmla="*/ 10 h 19"/>
                <a:gd name="T4" fmla="*/ 49 w 50"/>
                <a:gd name="T5" fmla="*/ 12 h 19"/>
                <a:gd name="T6" fmla="*/ 48 w 50"/>
                <a:gd name="T7" fmla="*/ 16 h 19"/>
                <a:gd name="T8" fmla="*/ 44 w 50"/>
                <a:gd name="T9" fmla="*/ 17 h 19"/>
                <a:gd name="T10" fmla="*/ 41 w 50"/>
                <a:gd name="T11" fmla="*/ 19 h 19"/>
                <a:gd name="T12" fmla="*/ 10 w 50"/>
                <a:gd name="T13" fmla="*/ 19 h 19"/>
                <a:gd name="T14" fmla="*/ 10 w 50"/>
                <a:gd name="T15" fmla="*/ 19 h 19"/>
                <a:gd name="T16" fmla="*/ 6 w 50"/>
                <a:gd name="T17" fmla="*/ 17 h 19"/>
                <a:gd name="T18" fmla="*/ 3 w 50"/>
                <a:gd name="T19" fmla="*/ 16 h 19"/>
                <a:gd name="T20" fmla="*/ 1 w 50"/>
                <a:gd name="T21" fmla="*/ 12 h 19"/>
                <a:gd name="T22" fmla="*/ 0 w 50"/>
                <a:gd name="T23" fmla="*/ 10 h 19"/>
                <a:gd name="T24" fmla="*/ 0 w 50"/>
                <a:gd name="T25" fmla="*/ 10 h 19"/>
                <a:gd name="T26" fmla="*/ 1 w 50"/>
                <a:gd name="T27" fmla="*/ 6 h 19"/>
                <a:gd name="T28" fmla="*/ 3 w 50"/>
                <a:gd name="T29" fmla="*/ 2 h 19"/>
                <a:gd name="T30" fmla="*/ 6 w 50"/>
                <a:gd name="T31" fmla="*/ 1 h 19"/>
                <a:gd name="T32" fmla="*/ 10 w 50"/>
                <a:gd name="T33" fmla="*/ 0 h 19"/>
                <a:gd name="T34" fmla="*/ 41 w 50"/>
                <a:gd name="T35" fmla="*/ 0 h 19"/>
                <a:gd name="T36" fmla="*/ 41 w 50"/>
                <a:gd name="T37" fmla="*/ 0 h 19"/>
                <a:gd name="T38" fmla="*/ 44 w 50"/>
                <a:gd name="T39" fmla="*/ 1 h 19"/>
                <a:gd name="T40" fmla="*/ 48 w 50"/>
                <a:gd name="T41" fmla="*/ 2 h 19"/>
                <a:gd name="T42" fmla="*/ 49 w 50"/>
                <a:gd name="T43" fmla="*/ 6 h 19"/>
                <a:gd name="T44" fmla="*/ 50 w 50"/>
                <a:gd name="T45" fmla="*/ 10 h 19"/>
                <a:gd name="T46" fmla="*/ 50 w 50"/>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10"/>
                  </a:moveTo>
                  <a:lnTo>
                    <a:pt x="50" y="10"/>
                  </a:lnTo>
                  <a:lnTo>
                    <a:pt x="49" y="12"/>
                  </a:lnTo>
                  <a:lnTo>
                    <a:pt x="48" y="16"/>
                  </a:lnTo>
                  <a:lnTo>
                    <a:pt x="44" y="17"/>
                  </a:lnTo>
                  <a:lnTo>
                    <a:pt x="41" y="19"/>
                  </a:lnTo>
                  <a:lnTo>
                    <a:pt x="10" y="19"/>
                  </a:lnTo>
                  <a:lnTo>
                    <a:pt x="10" y="19"/>
                  </a:lnTo>
                  <a:lnTo>
                    <a:pt x="6" y="17"/>
                  </a:lnTo>
                  <a:lnTo>
                    <a:pt x="3" y="16"/>
                  </a:lnTo>
                  <a:lnTo>
                    <a:pt x="1" y="12"/>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44" name="Freeform 86"/>
            <p:cNvSpPr/>
            <p:nvPr>
              <p:custDataLst>
                <p:tags r:id="rId29"/>
              </p:custDataLst>
            </p:nvPr>
          </p:nvSpPr>
          <p:spPr bwMode="auto">
            <a:xfrm>
              <a:off x="393701" y="2789238"/>
              <a:ext cx="79375" cy="28575"/>
            </a:xfrm>
            <a:custGeom>
              <a:avLst/>
              <a:gdLst>
                <a:gd name="T0" fmla="*/ 50 w 50"/>
                <a:gd name="T1" fmla="*/ 9 h 18"/>
                <a:gd name="T2" fmla="*/ 50 w 50"/>
                <a:gd name="T3" fmla="*/ 9 h 18"/>
                <a:gd name="T4" fmla="*/ 49 w 50"/>
                <a:gd name="T5" fmla="*/ 13 h 18"/>
                <a:gd name="T6" fmla="*/ 48 w 50"/>
                <a:gd name="T7" fmla="*/ 15 h 18"/>
                <a:gd name="T8" fmla="*/ 44 w 50"/>
                <a:gd name="T9" fmla="*/ 18 h 18"/>
                <a:gd name="T10" fmla="*/ 41 w 50"/>
                <a:gd name="T11" fmla="*/ 18 h 18"/>
                <a:gd name="T12" fmla="*/ 10 w 50"/>
                <a:gd name="T13" fmla="*/ 18 h 18"/>
                <a:gd name="T14" fmla="*/ 10 w 50"/>
                <a:gd name="T15" fmla="*/ 18 h 18"/>
                <a:gd name="T16" fmla="*/ 6 w 50"/>
                <a:gd name="T17" fmla="*/ 18 h 18"/>
                <a:gd name="T18" fmla="*/ 3 w 50"/>
                <a:gd name="T19" fmla="*/ 15 h 18"/>
                <a:gd name="T20" fmla="*/ 1 w 50"/>
                <a:gd name="T21" fmla="*/ 13 h 18"/>
                <a:gd name="T22" fmla="*/ 0 w 50"/>
                <a:gd name="T23" fmla="*/ 9 h 18"/>
                <a:gd name="T24" fmla="*/ 0 w 50"/>
                <a:gd name="T25" fmla="*/ 9 h 18"/>
                <a:gd name="T26" fmla="*/ 1 w 50"/>
                <a:gd name="T27" fmla="*/ 5 h 18"/>
                <a:gd name="T28" fmla="*/ 3 w 50"/>
                <a:gd name="T29" fmla="*/ 3 h 18"/>
                <a:gd name="T30" fmla="*/ 6 w 50"/>
                <a:gd name="T31" fmla="*/ 0 h 18"/>
                <a:gd name="T32" fmla="*/ 10 w 50"/>
                <a:gd name="T33" fmla="*/ 0 h 18"/>
                <a:gd name="T34" fmla="*/ 41 w 50"/>
                <a:gd name="T35" fmla="*/ 0 h 18"/>
                <a:gd name="T36" fmla="*/ 41 w 50"/>
                <a:gd name="T37" fmla="*/ 0 h 18"/>
                <a:gd name="T38" fmla="*/ 44 w 50"/>
                <a:gd name="T39" fmla="*/ 0 h 18"/>
                <a:gd name="T40" fmla="*/ 48 w 50"/>
                <a:gd name="T41" fmla="*/ 3 h 18"/>
                <a:gd name="T42" fmla="*/ 49 w 50"/>
                <a:gd name="T43" fmla="*/ 5 h 18"/>
                <a:gd name="T44" fmla="*/ 50 w 50"/>
                <a:gd name="T45" fmla="*/ 9 h 18"/>
                <a:gd name="T46" fmla="*/ 50 w 50"/>
                <a:gd name="T47"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9"/>
                  </a:moveTo>
                  <a:lnTo>
                    <a:pt x="50" y="9"/>
                  </a:lnTo>
                  <a:lnTo>
                    <a:pt x="49" y="13"/>
                  </a:lnTo>
                  <a:lnTo>
                    <a:pt x="48" y="15"/>
                  </a:lnTo>
                  <a:lnTo>
                    <a:pt x="44" y="18"/>
                  </a:lnTo>
                  <a:lnTo>
                    <a:pt x="41" y="18"/>
                  </a:lnTo>
                  <a:lnTo>
                    <a:pt x="10" y="18"/>
                  </a:lnTo>
                  <a:lnTo>
                    <a:pt x="10" y="18"/>
                  </a:lnTo>
                  <a:lnTo>
                    <a:pt x="6" y="18"/>
                  </a:lnTo>
                  <a:lnTo>
                    <a:pt x="3" y="15"/>
                  </a:lnTo>
                  <a:lnTo>
                    <a:pt x="1" y="13"/>
                  </a:lnTo>
                  <a:lnTo>
                    <a:pt x="0" y="9"/>
                  </a:lnTo>
                  <a:lnTo>
                    <a:pt x="0" y="9"/>
                  </a:lnTo>
                  <a:lnTo>
                    <a:pt x="1" y="5"/>
                  </a:lnTo>
                  <a:lnTo>
                    <a:pt x="3" y="3"/>
                  </a:lnTo>
                  <a:lnTo>
                    <a:pt x="6" y="0"/>
                  </a:lnTo>
                  <a:lnTo>
                    <a:pt x="10" y="0"/>
                  </a:lnTo>
                  <a:lnTo>
                    <a:pt x="41" y="0"/>
                  </a:lnTo>
                  <a:lnTo>
                    <a:pt x="41" y="0"/>
                  </a:lnTo>
                  <a:lnTo>
                    <a:pt x="44" y="0"/>
                  </a:lnTo>
                  <a:lnTo>
                    <a:pt x="48" y="3"/>
                  </a:lnTo>
                  <a:lnTo>
                    <a:pt x="49" y="5"/>
                  </a:lnTo>
                  <a:lnTo>
                    <a:pt x="50" y="9"/>
                  </a:lnTo>
                  <a:lnTo>
                    <a:pt x="5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45" name="Freeform 87"/>
            <p:cNvSpPr/>
            <p:nvPr>
              <p:custDataLst>
                <p:tags r:id="rId30"/>
              </p:custDataLst>
            </p:nvPr>
          </p:nvSpPr>
          <p:spPr bwMode="auto">
            <a:xfrm>
              <a:off x="393701" y="2916238"/>
              <a:ext cx="79375" cy="28575"/>
            </a:xfrm>
            <a:custGeom>
              <a:avLst/>
              <a:gdLst>
                <a:gd name="T0" fmla="*/ 50 w 50"/>
                <a:gd name="T1" fmla="*/ 10 h 18"/>
                <a:gd name="T2" fmla="*/ 50 w 50"/>
                <a:gd name="T3" fmla="*/ 10 h 18"/>
                <a:gd name="T4" fmla="*/ 49 w 50"/>
                <a:gd name="T5" fmla="*/ 13 h 18"/>
                <a:gd name="T6" fmla="*/ 48 w 50"/>
                <a:gd name="T7" fmla="*/ 16 h 18"/>
                <a:gd name="T8" fmla="*/ 44 w 50"/>
                <a:gd name="T9" fmla="*/ 17 h 18"/>
                <a:gd name="T10" fmla="*/ 41 w 50"/>
                <a:gd name="T11" fmla="*/ 18 h 18"/>
                <a:gd name="T12" fmla="*/ 10 w 50"/>
                <a:gd name="T13" fmla="*/ 18 h 18"/>
                <a:gd name="T14" fmla="*/ 10 w 50"/>
                <a:gd name="T15" fmla="*/ 18 h 18"/>
                <a:gd name="T16" fmla="*/ 6 w 50"/>
                <a:gd name="T17" fmla="*/ 17 h 18"/>
                <a:gd name="T18" fmla="*/ 3 w 50"/>
                <a:gd name="T19" fmla="*/ 16 h 18"/>
                <a:gd name="T20" fmla="*/ 1 w 50"/>
                <a:gd name="T21" fmla="*/ 13 h 18"/>
                <a:gd name="T22" fmla="*/ 0 w 50"/>
                <a:gd name="T23" fmla="*/ 10 h 18"/>
                <a:gd name="T24" fmla="*/ 0 w 50"/>
                <a:gd name="T25" fmla="*/ 10 h 18"/>
                <a:gd name="T26" fmla="*/ 1 w 50"/>
                <a:gd name="T27" fmla="*/ 6 h 18"/>
                <a:gd name="T28" fmla="*/ 3 w 50"/>
                <a:gd name="T29" fmla="*/ 2 h 18"/>
                <a:gd name="T30" fmla="*/ 6 w 50"/>
                <a:gd name="T31" fmla="*/ 1 h 18"/>
                <a:gd name="T32" fmla="*/ 10 w 50"/>
                <a:gd name="T33" fmla="*/ 0 h 18"/>
                <a:gd name="T34" fmla="*/ 41 w 50"/>
                <a:gd name="T35" fmla="*/ 0 h 18"/>
                <a:gd name="T36" fmla="*/ 41 w 50"/>
                <a:gd name="T37" fmla="*/ 0 h 18"/>
                <a:gd name="T38" fmla="*/ 44 w 50"/>
                <a:gd name="T39" fmla="*/ 1 h 18"/>
                <a:gd name="T40" fmla="*/ 48 w 50"/>
                <a:gd name="T41" fmla="*/ 2 h 18"/>
                <a:gd name="T42" fmla="*/ 49 w 50"/>
                <a:gd name="T43" fmla="*/ 6 h 18"/>
                <a:gd name="T44" fmla="*/ 50 w 50"/>
                <a:gd name="T45" fmla="*/ 10 h 18"/>
                <a:gd name="T46" fmla="*/ 50 w 50"/>
                <a:gd name="T47" fmla="*/ 1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8">
                  <a:moveTo>
                    <a:pt x="50" y="10"/>
                  </a:moveTo>
                  <a:lnTo>
                    <a:pt x="50" y="10"/>
                  </a:lnTo>
                  <a:lnTo>
                    <a:pt x="49" y="13"/>
                  </a:lnTo>
                  <a:lnTo>
                    <a:pt x="48" y="16"/>
                  </a:lnTo>
                  <a:lnTo>
                    <a:pt x="44" y="17"/>
                  </a:lnTo>
                  <a:lnTo>
                    <a:pt x="41" y="18"/>
                  </a:lnTo>
                  <a:lnTo>
                    <a:pt x="10" y="18"/>
                  </a:lnTo>
                  <a:lnTo>
                    <a:pt x="10" y="18"/>
                  </a:lnTo>
                  <a:lnTo>
                    <a:pt x="6" y="17"/>
                  </a:lnTo>
                  <a:lnTo>
                    <a:pt x="3" y="16"/>
                  </a:lnTo>
                  <a:lnTo>
                    <a:pt x="1" y="13"/>
                  </a:lnTo>
                  <a:lnTo>
                    <a:pt x="0" y="10"/>
                  </a:lnTo>
                  <a:lnTo>
                    <a:pt x="0" y="10"/>
                  </a:lnTo>
                  <a:lnTo>
                    <a:pt x="1" y="6"/>
                  </a:lnTo>
                  <a:lnTo>
                    <a:pt x="3" y="2"/>
                  </a:lnTo>
                  <a:lnTo>
                    <a:pt x="6" y="1"/>
                  </a:lnTo>
                  <a:lnTo>
                    <a:pt x="10" y="0"/>
                  </a:lnTo>
                  <a:lnTo>
                    <a:pt x="41" y="0"/>
                  </a:lnTo>
                  <a:lnTo>
                    <a:pt x="41" y="0"/>
                  </a:lnTo>
                  <a:lnTo>
                    <a:pt x="44" y="1"/>
                  </a:lnTo>
                  <a:lnTo>
                    <a:pt x="48" y="2"/>
                  </a:lnTo>
                  <a:lnTo>
                    <a:pt x="49" y="6"/>
                  </a:lnTo>
                  <a:lnTo>
                    <a:pt x="50" y="10"/>
                  </a:lnTo>
                  <a:lnTo>
                    <a:pt x="5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sp>
          <p:nvSpPr>
            <p:cNvPr id="46" name="Freeform 88"/>
            <p:cNvSpPr>
              <a:spLocks noEditPoints="1"/>
            </p:cNvSpPr>
            <p:nvPr>
              <p:custDataLst>
                <p:tags r:id="rId31"/>
              </p:custDataLst>
            </p:nvPr>
          </p:nvSpPr>
          <p:spPr bwMode="auto">
            <a:xfrm>
              <a:off x="412751" y="2563813"/>
              <a:ext cx="449263" cy="479425"/>
            </a:xfrm>
            <a:custGeom>
              <a:avLst/>
              <a:gdLst>
                <a:gd name="T0" fmla="*/ 36 w 283"/>
                <a:gd name="T1" fmla="*/ 0 h 302"/>
                <a:gd name="T2" fmla="*/ 15 w 283"/>
                <a:gd name="T3" fmla="*/ 6 h 302"/>
                <a:gd name="T4" fmla="*/ 3 w 283"/>
                <a:gd name="T5" fmla="*/ 21 h 302"/>
                <a:gd name="T6" fmla="*/ 0 w 283"/>
                <a:gd name="T7" fmla="*/ 59 h 302"/>
                <a:gd name="T8" fmla="*/ 23 w 283"/>
                <a:gd name="T9" fmla="*/ 54 h 302"/>
                <a:gd name="T10" fmla="*/ 42 w 283"/>
                <a:gd name="T11" fmla="*/ 47 h 302"/>
                <a:gd name="T12" fmla="*/ 51 w 283"/>
                <a:gd name="T13" fmla="*/ 48 h 302"/>
                <a:gd name="T14" fmla="*/ 62 w 283"/>
                <a:gd name="T15" fmla="*/ 58 h 302"/>
                <a:gd name="T16" fmla="*/ 66 w 283"/>
                <a:gd name="T17" fmla="*/ 72 h 302"/>
                <a:gd name="T18" fmla="*/ 64 w 283"/>
                <a:gd name="T19" fmla="*/ 81 h 302"/>
                <a:gd name="T20" fmla="*/ 56 w 283"/>
                <a:gd name="T21" fmla="*/ 92 h 302"/>
                <a:gd name="T22" fmla="*/ 42 w 283"/>
                <a:gd name="T23" fmla="*/ 97 h 302"/>
                <a:gd name="T24" fmla="*/ 28 w 283"/>
                <a:gd name="T25" fmla="*/ 93 h 302"/>
                <a:gd name="T26" fmla="*/ 0 w 283"/>
                <a:gd name="T27" fmla="*/ 84 h 302"/>
                <a:gd name="T28" fmla="*/ 19 w 283"/>
                <a:gd name="T29" fmla="*/ 138 h 302"/>
                <a:gd name="T30" fmla="*/ 34 w 283"/>
                <a:gd name="T31" fmla="*/ 127 h 302"/>
                <a:gd name="T32" fmla="*/ 47 w 283"/>
                <a:gd name="T33" fmla="*/ 127 h 302"/>
                <a:gd name="T34" fmla="*/ 59 w 283"/>
                <a:gd name="T35" fmla="*/ 133 h 302"/>
                <a:gd name="T36" fmla="*/ 66 w 283"/>
                <a:gd name="T37" fmla="*/ 146 h 302"/>
                <a:gd name="T38" fmla="*/ 66 w 283"/>
                <a:gd name="T39" fmla="*/ 156 h 302"/>
                <a:gd name="T40" fmla="*/ 59 w 283"/>
                <a:gd name="T41" fmla="*/ 169 h 302"/>
                <a:gd name="T42" fmla="*/ 47 w 283"/>
                <a:gd name="T43" fmla="*/ 176 h 302"/>
                <a:gd name="T44" fmla="*/ 34 w 283"/>
                <a:gd name="T45" fmla="*/ 175 h 302"/>
                <a:gd name="T46" fmla="*/ 19 w 283"/>
                <a:gd name="T47" fmla="*/ 164 h 302"/>
                <a:gd name="T48" fmla="*/ 19 w 283"/>
                <a:gd name="T49" fmla="*/ 219 h 302"/>
                <a:gd name="T50" fmla="*/ 28 w 283"/>
                <a:gd name="T51" fmla="*/ 209 h 302"/>
                <a:gd name="T52" fmla="*/ 42 w 283"/>
                <a:gd name="T53" fmla="*/ 206 h 302"/>
                <a:gd name="T54" fmla="*/ 56 w 283"/>
                <a:gd name="T55" fmla="*/ 210 h 302"/>
                <a:gd name="T56" fmla="*/ 64 w 283"/>
                <a:gd name="T57" fmla="*/ 222 h 302"/>
                <a:gd name="T58" fmla="*/ 66 w 283"/>
                <a:gd name="T59" fmla="*/ 232 h 302"/>
                <a:gd name="T60" fmla="*/ 62 w 283"/>
                <a:gd name="T61" fmla="*/ 245 h 302"/>
                <a:gd name="T62" fmla="*/ 51 w 283"/>
                <a:gd name="T63" fmla="*/ 254 h 302"/>
                <a:gd name="T64" fmla="*/ 42 w 283"/>
                <a:gd name="T65" fmla="*/ 255 h 302"/>
                <a:gd name="T66" fmla="*/ 23 w 283"/>
                <a:gd name="T67" fmla="*/ 249 h 302"/>
                <a:gd name="T68" fmla="*/ 0 w 283"/>
                <a:gd name="T69" fmla="*/ 268 h 302"/>
                <a:gd name="T70" fmla="*/ 3 w 283"/>
                <a:gd name="T71" fmla="*/ 281 h 302"/>
                <a:gd name="T72" fmla="*/ 15 w 283"/>
                <a:gd name="T73" fmla="*/ 296 h 302"/>
                <a:gd name="T74" fmla="*/ 36 w 283"/>
                <a:gd name="T75" fmla="*/ 302 h 302"/>
                <a:gd name="T76" fmla="*/ 256 w 283"/>
                <a:gd name="T77" fmla="*/ 302 h 302"/>
                <a:gd name="T78" fmla="*/ 273 w 283"/>
                <a:gd name="T79" fmla="*/ 292 h 302"/>
                <a:gd name="T80" fmla="*/ 282 w 283"/>
                <a:gd name="T81" fmla="*/ 274 h 302"/>
                <a:gd name="T82" fmla="*/ 283 w 283"/>
                <a:gd name="T83" fmla="*/ 35 h 302"/>
                <a:gd name="T84" fmla="*/ 277 w 283"/>
                <a:gd name="T85" fmla="*/ 15 h 302"/>
                <a:gd name="T86" fmla="*/ 262 w 283"/>
                <a:gd name="T87" fmla="*/ 2 h 302"/>
                <a:gd name="T88" fmla="*/ 248 w 283"/>
                <a:gd name="T89" fmla="*/ 0 h 302"/>
                <a:gd name="T90" fmla="*/ 246 w 283"/>
                <a:gd name="T91" fmla="*/ 98 h 302"/>
                <a:gd name="T92" fmla="*/ 237 w 283"/>
                <a:gd name="T93" fmla="*/ 104 h 302"/>
                <a:gd name="T94" fmla="*/ 97 w 283"/>
                <a:gd name="T95" fmla="*/ 103 h 302"/>
                <a:gd name="T96" fmla="*/ 91 w 283"/>
                <a:gd name="T97" fmla="*/ 94 h 302"/>
                <a:gd name="T98" fmla="*/ 91 w 283"/>
                <a:gd name="T99" fmla="*/ 53 h 302"/>
                <a:gd name="T100" fmla="*/ 101 w 283"/>
                <a:gd name="T101" fmla="*/ 47 h 302"/>
                <a:gd name="T102" fmla="*/ 241 w 283"/>
                <a:gd name="T103" fmla="*/ 47 h 302"/>
                <a:gd name="T104" fmla="*/ 247 w 283"/>
                <a:gd name="T105" fmla="*/ 57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3" h="302">
                  <a:moveTo>
                    <a:pt x="248" y="0"/>
                  </a:moveTo>
                  <a:lnTo>
                    <a:pt x="36" y="0"/>
                  </a:lnTo>
                  <a:lnTo>
                    <a:pt x="36" y="0"/>
                  </a:lnTo>
                  <a:lnTo>
                    <a:pt x="28" y="1"/>
                  </a:lnTo>
                  <a:lnTo>
                    <a:pt x="22" y="2"/>
                  </a:lnTo>
                  <a:lnTo>
                    <a:pt x="15" y="6"/>
                  </a:lnTo>
                  <a:lnTo>
                    <a:pt x="10" y="10"/>
                  </a:lnTo>
                  <a:lnTo>
                    <a:pt x="7" y="15"/>
                  </a:lnTo>
                  <a:lnTo>
                    <a:pt x="3" y="21"/>
                  </a:lnTo>
                  <a:lnTo>
                    <a:pt x="2" y="28"/>
                  </a:lnTo>
                  <a:lnTo>
                    <a:pt x="0" y="35"/>
                  </a:lnTo>
                  <a:lnTo>
                    <a:pt x="0" y="59"/>
                  </a:lnTo>
                  <a:lnTo>
                    <a:pt x="19" y="59"/>
                  </a:lnTo>
                  <a:lnTo>
                    <a:pt x="19" y="59"/>
                  </a:lnTo>
                  <a:lnTo>
                    <a:pt x="23" y="54"/>
                  </a:lnTo>
                  <a:lnTo>
                    <a:pt x="28" y="50"/>
                  </a:lnTo>
                  <a:lnTo>
                    <a:pt x="34" y="48"/>
                  </a:lnTo>
                  <a:lnTo>
                    <a:pt x="42" y="47"/>
                  </a:lnTo>
                  <a:lnTo>
                    <a:pt x="42" y="47"/>
                  </a:lnTo>
                  <a:lnTo>
                    <a:pt x="47" y="47"/>
                  </a:lnTo>
                  <a:lnTo>
                    <a:pt x="51" y="48"/>
                  </a:lnTo>
                  <a:lnTo>
                    <a:pt x="56" y="50"/>
                  </a:lnTo>
                  <a:lnTo>
                    <a:pt x="59" y="54"/>
                  </a:lnTo>
                  <a:lnTo>
                    <a:pt x="62" y="58"/>
                  </a:lnTo>
                  <a:lnTo>
                    <a:pt x="64" y="62"/>
                  </a:lnTo>
                  <a:lnTo>
                    <a:pt x="66" y="67"/>
                  </a:lnTo>
                  <a:lnTo>
                    <a:pt x="66" y="72"/>
                  </a:lnTo>
                  <a:lnTo>
                    <a:pt x="66" y="72"/>
                  </a:lnTo>
                  <a:lnTo>
                    <a:pt x="66" y="77"/>
                  </a:lnTo>
                  <a:lnTo>
                    <a:pt x="64" y="81"/>
                  </a:lnTo>
                  <a:lnTo>
                    <a:pt x="62" y="86"/>
                  </a:lnTo>
                  <a:lnTo>
                    <a:pt x="59" y="89"/>
                  </a:lnTo>
                  <a:lnTo>
                    <a:pt x="56" y="92"/>
                  </a:lnTo>
                  <a:lnTo>
                    <a:pt x="51" y="94"/>
                  </a:lnTo>
                  <a:lnTo>
                    <a:pt x="47" y="96"/>
                  </a:lnTo>
                  <a:lnTo>
                    <a:pt x="42" y="97"/>
                  </a:lnTo>
                  <a:lnTo>
                    <a:pt x="42" y="97"/>
                  </a:lnTo>
                  <a:lnTo>
                    <a:pt x="34" y="96"/>
                  </a:lnTo>
                  <a:lnTo>
                    <a:pt x="28" y="93"/>
                  </a:lnTo>
                  <a:lnTo>
                    <a:pt x="23" y="89"/>
                  </a:lnTo>
                  <a:lnTo>
                    <a:pt x="19" y="84"/>
                  </a:lnTo>
                  <a:lnTo>
                    <a:pt x="0" y="84"/>
                  </a:lnTo>
                  <a:lnTo>
                    <a:pt x="0" y="138"/>
                  </a:lnTo>
                  <a:lnTo>
                    <a:pt x="19" y="138"/>
                  </a:lnTo>
                  <a:lnTo>
                    <a:pt x="19" y="138"/>
                  </a:lnTo>
                  <a:lnTo>
                    <a:pt x="23" y="133"/>
                  </a:lnTo>
                  <a:lnTo>
                    <a:pt x="28" y="130"/>
                  </a:lnTo>
                  <a:lnTo>
                    <a:pt x="34" y="127"/>
                  </a:lnTo>
                  <a:lnTo>
                    <a:pt x="42" y="126"/>
                  </a:lnTo>
                  <a:lnTo>
                    <a:pt x="42" y="126"/>
                  </a:lnTo>
                  <a:lnTo>
                    <a:pt x="47" y="127"/>
                  </a:lnTo>
                  <a:lnTo>
                    <a:pt x="51" y="128"/>
                  </a:lnTo>
                  <a:lnTo>
                    <a:pt x="56" y="131"/>
                  </a:lnTo>
                  <a:lnTo>
                    <a:pt x="59" y="133"/>
                  </a:lnTo>
                  <a:lnTo>
                    <a:pt x="62" y="137"/>
                  </a:lnTo>
                  <a:lnTo>
                    <a:pt x="64" y="141"/>
                  </a:lnTo>
                  <a:lnTo>
                    <a:pt x="66" y="146"/>
                  </a:lnTo>
                  <a:lnTo>
                    <a:pt x="66" y="151"/>
                  </a:lnTo>
                  <a:lnTo>
                    <a:pt x="66" y="151"/>
                  </a:lnTo>
                  <a:lnTo>
                    <a:pt x="66" y="156"/>
                  </a:lnTo>
                  <a:lnTo>
                    <a:pt x="64" y="161"/>
                  </a:lnTo>
                  <a:lnTo>
                    <a:pt x="62" y="165"/>
                  </a:lnTo>
                  <a:lnTo>
                    <a:pt x="59" y="169"/>
                  </a:lnTo>
                  <a:lnTo>
                    <a:pt x="56" y="172"/>
                  </a:lnTo>
                  <a:lnTo>
                    <a:pt x="51" y="174"/>
                  </a:lnTo>
                  <a:lnTo>
                    <a:pt x="47" y="176"/>
                  </a:lnTo>
                  <a:lnTo>
                    <a:pt x="42" y="176"/>
                  </a:lnTo>
                  <a:lnTo>
                    <a:pt x="42" y="176"/>
                  </a:lnTo>
                  <a:lnTo>
                    <a:pt x="34" y="175"/>
                  </a:lnTo>
                  <a:lnTo>
                    <a:pt x="28" y="172"/>
                  </a:lnTo>
                  <a:lnTo>
                    <a:pt x="23" y="169"/>
                  </a:lnTo>
                  <a:lnTo>
                    <a:pt x="19" y="164"/>
                  </a:lnTo>
                  <a:lnTo>
                    <a:pt x="0" y="164"/>
                  </a:lnTo>
                  <a:lnTo>
                    <a:pt x="0" y="219"/>
                  </a:lnTo>
                  <a:lnTo>
                    <a:pt x="19" y="219"/>
                  </a:lnTo>
                  <a:lnTo>
                    <a:pt x="19" y="219"/>
                  </a:lnTo>
                  <a:lnTo>
                    <a:pt x="23" y="213"/>
                  </a:lnTo>
                  <a:lnTo>
                    <a:pt x="28" y="209"/>
                  </a:lnTo>
                  <a:lnTo>
                    <a:pt x="34" y="206"/>
                  </a:lnTo>
                  <a:lnTo>
                    <a:pt x="42" y="206"/>
                  </a:lnTo>
                  <a:lnTo>
                    <a:pt x="42" y="206"/>
                  </a:lnTo>
                  <a:lnTo>
                    <a:pt x="47" y="206"/>
                  </a:lnTo>
                  <a:lnTo>
                    <a:pt x="51" y="208"/>
                  </a:lnTo>
                  <a:lnTo>
                    <a:pt x="56" y="210"/>
                  </a:lnTo>
                  <a:lnTo>
                    <a:pt x="59" y="213"/>
                  </a:lnTo>
                  <a:lnTo>
                    <a:pt x="62" y="216"/>
                  </a:lnTo>
                  <a:lnTo>
                    <a:pt x="64" y="222"/>
                  </a:lnTo>
                  <a:lnTo>
                    <a:pt x="66" y="227"/>
                  </a:lnTo>
                  <a:lnTo>
                    <a:pt x="66" y="232"/>
                  </a:lnTo>
                  <a:lnTo>
                    <a:pt x="66" y="232"/>
                  </a:lnTo>
                  <a:lnTo>
                    <a:pt x="66" y="237"/>
                  </a:lnTo>
                  <a:lnTo>
                    <a:pt x="64" y="240"/>
                  </a:lnTo>
                  <a:lnTo>
                    <a:pt x="62" y="245"/>
                  </a:lnTo>
                  <a:lnTo>
                    <a:pt x="59" y="249"/>
                  </a:lnTo>
                  <a:lnTo>
                    <a:pt x="56" y="252"/>
                  </a:lnTo>
                  <a:lnTo>
                    <a:pt x="51" y="254"/>
                  </a:lnTo>
                  <a:lnTo>
                    <a:pt x="47" y="255"/>
                  </a:lnTo>
                  <a:lnTo>
                    <a:pt x="42" y="255"/>
                  </a:lnTo>
                  <a:lnTo>
                    <a:pt x="42" y="255"/>
                  </a:lnTo>
                  <a:lnTo>
                    <a:pt x="34" y="255"/>
                  </a:lnTo>
                  <a:lnTo>
                    <a:pt x="28" y="253"/>
                  </a:lnTo>
                  <a:lnTo>
                    <a:pt x="23" y="249"/>
                  </a:lnTo>
                  <a:lnTo>
                    <a:pt x="19" y="244"/>
                  </a:lnTo>
                  <a:lnTo>
                    <a:pt x="0" y="244"/>
                  </a:lnTo>
                  <a:lnTo>
                    <a:pt x="0" y="268"/>
                  </a:lnTo>
                  <a:lnTo>
                    <a:pt x="0" y="268"/>
                  </a:lnTo>
                  <a:lnTo>
                    <a:pt x="2" y="274"/>
                  </a:lnTo>
                  <a:lnTo>
                    <a:pt x="3" y="281"/>
                  </a:lnTo>
                  <a:lnTo>
                    <a:pt x="7" y="287"/>
                  </a:lnTo>
                  <a:lnTo>
                    <a:pt x="10" y="292"/>
                  </a:lnTo>
                  <a:lnTo>
                    <a:pt x="15" y="296"/>
                  </a:lnTo>
                  <a:lnTo>
                    <a:pt x="22" y="300"/>
                  </a:lnTo>
                  <a:lnTo>
                    <a:pt x="28" y="302"/>
                  </a:lnTo>
                  <a:lnTo>
                    <a:pt x="36" y="302"/>
                  </a:lnTo>
                  <a:lnTo>
                    <a:pt x="248" y="302"/>
                  </a:lnTo>
                  <a:lnTo>
                    <a:pt x="248" y="302"/>
                  </a:lnTo>
                  <a:lnTo>
                    <a:pt x="256" y="302"/>
                  </a:lnTo>
                  <a:lnTo>
                    <a:pt x="262" y="300"/>
                  </a:lnTo>
                  <a:lnTo>
                    <a:pt x="268" y="296"/>
                  </a:lnTo>
                  <a:lnTo>
                    <a:pt x="273" y="292"/>
                  </a:lnTo>
                  <a:lnTo>
                    <a:pt x="277" y="287"/>
                  </a:lnTo>
                  <a:lnTo>
                    <a:pt x="281" y="281"/>
                  </a:lnTo>
                  <a:lnTo>
                    <a:pt x="282" y="274"/>
                  </a:lnTo>
                  <a:lnTo>
                    <a:pt x="283" y="268"/>
                  </a:lnTo>
                  <a:lnTo>
                    <a:pt x="283" y="35"/>
                  </a:lnTo>
                  <a:lnTo>
                    <a:pt x="283" y="35"/>
                  </a:lnTo>
                  <a:lnTo>
                    <a:pt x="282" y="28"/>
                  </a:lnTo>
                  <a:lnTo>
                    <a:pt x="281" y="21"/>
                  </a:lnTo>
                  <a:lnTo>
                    <a:pt x="277" y="15"/>
                  </a:lnTo>
                  <a:lnTo>
                    <a:pt x="273" y="10"/>
                  </a:lnTo>
                  <a:lnTo>
                    <a:pt x="268" y="6"/>
                  </a:lnTo>
                  <a:lnTo>
                    <a:pt x="262" y="2"/>
                  </a:lnTo>
                  <a:lnTo>
                    <a:pt x="256" y="1"/>
                  </a:lnTo>
                  <a:lnTo>
                    <a:pt x="248" y="0"/>
                  </a:lnTo>
                  <a:lnTo>
                    <a:pt x="248" y="0"/>
                  </a:lnTo>
                  <a:close/>
                  <a:moveTo>
                    <a:pt x="247" y="94"/>
                  </a:moveTo>
                  <a:lnTo>
                    <a:pt x="247" y="94"/>
                  </a:lnTo>
                  <a:lnTo>
                    <a:pt x="246" y="98"/>
                  </a:lnTo>
                  <a:lnTo>
                    <a:pt x="243" y="101"/>
                  </a:lnTo>
                  <a:lnTo>
                    <a:pt x="241" y="103"/>
                  </a:lnTo>
                  <a:lnTo>
                    <a:pt x="237" y="104"/>
                  </a:lnTo>
                  <a:lnTo>
                    <a:pt x="101" y="104"/>
                  </a:lnTo>
                  <a:lnTo>
                    <a:pt x="101" y="104"/>
                  </a:lnTo>
                  <a:lnTo>
                    <a:pt x="97" y="103"/>
                  </a:lnTo>
                  <a:lnTo>
                    <a:pt x="93" y="101"/>
                  </a:lnTo>
                  <a:lnTo>
                    <a:pt x="91" y="98"/>
                  </a:lnTo>
                  <a:lnTo>
                    <a:pt x="91" y="94"/>
                  </a:lnTo>
                  <a:lnTo>
                    <a:pt x="91" y="57"/>
                  </a:lnTo>
                  <a:lnTo>
                    <a:pt x="91" y="57"/>
                  </a:lnTo>
                  <a:lnTo>
                    <a:pt x="91" y="53"/>
                  </a:lnTo>
                  <a:lnTo>
                    <a:pt x="93" y="49"/>
                  </a:lnTo>
                  <a:lnTo>
                    <a:pt x="97" y="47"/>
                  </a:lnTo>
                  <a:lnTo>
                    <a:pt x="101" y="47"/>
                  </a:lnTo>
                  <a:lnTo>
                    <a:pt x="237" y="47"/>
                  </a:lnTo>
                  <a:lnTo>
                    <a:pt x="237" y="47"/>
                  </a:lnTo>
                  <a:lnTo>
                    <a:pt x="241" y="47"/>
                  </a:lnTo>
                  <a:lnTo>
                    <a:pt x="243" y="49"/>
                  </a:lnTo>
                  <a:lnTo>
                    <a:pt x="246" y="53"/>
                  </a:lnTo>
                  <a:lnTo>
                    <a:pt x="247" y="57"/>
                  </a:lnTo>
                  <a:lnTo>
                    <a:pt x="247" y="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cs typeface="微软雅黑" panose="020B0503020204020204" charset="-122"/>
              </a:endParaRPr>
            </a:p>
          </p:txBody>
        </p:sp>
      </p:grpSp>
      <p:sp>
        <p:nvSpPr>
          <p:cNvPr id="6" name="矩形: 圆角 6"/>
          <p:cNvSpPr/>
          <p:nvPr>
            <p:custDataLst>
              <p:tags r:id="rId32"/>
            </p:custDataLst>
          </p:nvPr>
        </p:nvSpPr>
        <p:spPr>
          <a:xfrm>
            <a:off x="6951345" y="1325245"/>
            <a:ext cx="4584065" cy="1195705"/>
          </a:xfrm>
          <a:prstGeom prst="roundRect">
            <a:avLst>
              <a:gd name="adj" fmla="val 12016"/>
            </a:avLst>
          </a:prstGeom>
          <a:solidFill>
            <a:schemeClr val="bg1"/>
          </a:solidFill>
          <a:ln>
            <a:noFill/>
          </a:ln>
          <a:effectLst>
            <a:outerShdw blurRad="2794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rgbClr val="A1313D"/>
                </a:solidFill>
                <a:cs typeface="微软雅黑" panose="020B0503020204020204" charset="-122"/>
              </a:rPr>
              <a:t>标题文字内容</a:t>
            </a:r>
            <a:endParaRPr lang="zh-CN" altLang="en-US">
              <a:solidFill>
                <a:srgbClr val="A1313D"/>
              </a:solidFill>
              <a:cs typeface="微软雅黑" panose="020B0503020204020204" charset="-122"/>
            </a:endParaRPr>
          </a:p>
          <a:p>
            <a:pPr algn="l"/>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添加适当文字，一页最好不要超过</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200,</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添加适当文字，一页最好不要超过</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200</a:t>
            </a:r>
            <a:endPar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0" name="矩形: 圆角 6"/>
          <p:cNvSpPr/>
          <p:nvPr>
            <p:custDataLst>
              <p:tags r:id="rId33"/>
            </p:custDataLst>
          </p:nvPr>
        </p:nvSpPr>
        <p:spPr>
          <a:xfrm>
            <a:off x="6402070" y="3133090"/>
            <a:ext cx="4584065" cy="1195705"/>
          </a:xfrm>
          <a:prstGeom prst="roundRect">
            <a:avLst>
              <a:gd name="adj" fmla="val 12016"/>
            </a:avLst>
          </a:prstGeom>
          <a:solidFill>
            <a:schemeClr val="bg1"/>
          </a:solidFill>
          <a:ln>
            <a:noFill/>
          </a:ln>
          <a:effectLst>
            <a:outerShdw blurRad="2794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rgbClr val="A1313D"/>
                </a:solidFill>
                <a:cs typeface="微软雅黑" panose="020B0503020204020204" charset="-122"/>
                <a:sym typeface="+mn-ea"/>
              </a:rPr>
              <a:t>标题文字内容</a:t>
            </a:r>
            <a:endParaRPr lang="zh-CN" altLang="en-US">
              <a:solidFill>
                <a:srgbClr val="A1313D"/>
              </a:solidFill>
              <a:cs typeface="微软雅黑" panose="020B0503020204020204" charset="-122"/>
            </a:endParaRPr>
          </a:p>
          <a:p>
            <a:pPr algn="l"/>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添加适当文字，一页最好不要超过</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200,</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添加适当文字，一页最好不要超过</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200</a:t>
            </a:r>
            <a:endParaRPr lang="zh-CN" altLang="en-US" sz="1400">
              <a:cs typeface="微软雅黑" panose="020B0503020204020204" charset="-122"/>
            </a:endParaRPr>
          </a:p>
        </p:txBody>
      </p:sp>
      <p:sp>
        <p:nvSpPr>
          <p:cNvPr id="13" name="矩形: 圆角 6"/>
          <p:cNvSpPr/>
          <p:nvPr>
            <p:custDataLst>
              <p:tags r:id="rId34"/>
            </p:custDataLst>
          </p:nvPr>
        </p:nvSpPr>
        <p:spPr>
          <a:xfrm>
            <a:off x="6951345" y="4940935"/>
            <a:ext cx="4584065" cy="1195705"/>
          </a:xfrm>
          <a:prstGeom prst="roundRect">
            <a:avLst>
              <a:gd name="adj" fmla="val 12016"/>
            </a:avLst>
          </a:prstGeom>
          <a:solidFill>
            <a:schemeClr val="bg1"/>
          </a:solidFill>
          <a:ln>
            <a:noFill/>
          </a:ln>
          <a:effectLst>
            <a:outerShdw blurRad="2794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a:solidFill>
                  <a:srgbClr val="A1313D"/>
                </a:solidFill>
                <a:cs typeface="微软雅黑" panose="020B0503020204020204" charset="-122"/>
                <a:sym typeface="+mn-ea"/>
              </a:rPr>
              <a:t>标题文字内容</a:t>
            </a:r>
            <a:endParaRPr lang="zh-CN" altLang="en-US">
              <a:solidFill>
                <a:srgbClr val="A1313D"/>
              </a:solidFill>
              <a:cs typeface="微软雅黑" panose="020B0503020204020204" charset="-122"/>
            </a:endParaRPr>
          </a:p>
          <a:p>
            <a:pPr algn="l"/>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添加适当文字，一页最好不要超过</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200,</a:t>
            </a:r>
            <a:r>
              <a:rPr lang="zh-CN" altLang="en-US"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添加适当文字，一页最好不要超过</a:t>
            </a:r>
            <a:r>
              <a:rPr lang="en-US" altLang="zh-CN" sz="14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rPr>
              <a:t>200</a:t>
            </a:r>
            <a:endParaRPr lang="zh-CN" altLang="en-US" sz="1400">
              <a:cs typeface="微软雅黑" panose="020B0503020204020204" charset="-122"/>
            </a:endParaRPr>
          </a:p>
        </p:txBody>
      </p:sp>
      <p:sp>
        <p:nvSpPr>
          <p:cNvPr id="14" name="文本框 13"/>
          <p:cNvSpPr txBox="1"/>
          <p:nvPr>
            <p:custDataLst>
              <p:tags r:id="rId35"/>
            </p:custDataLst>
          </p:nvPr>
        </p:nvSpPr>
        <p:spPr>
          <a:xfrm>
            <a:off x="834390" y="2658745"/>
            <a:ext cx="4296410" cy="3128645"/>
          </a:xfrm>
          <a:prstGeom prst="rect">
            <a:avLst/>
          </a:prstGeom>
          <a:noFill/>
        </p:spPr>
        <p:txBody>
          <a:bodyPr wrap="square" lIns="0" rIns="0" rtlCol="0">
            <a:noAutofit/>
          </a:bodyPr>
          <a:lstStyle/>
          <a:p>
            <a:pPr>
              <a:lnSpc>
                <a:spcPct val="150000"/>
              </a:lnSpc>
            </a:pPr>
            <a:r>
              <a:rPr lang="zh-CN" altLang="en-US" sz="1400" dirty="0">
                <a:solidFill>
                  <a:schemeClr val="bg1"/>
                </a:solidFill>
                <a:latin typeface="+mn-ea"/>
                <a:cs typeface="微软雅黑" panose="020B0503020204020204" charset="-122"/>
              </a:rPr>
              <a:t>点击此处输入文字描述内容，文字描述内容可以是与此小标题或者与此图形所相关的内容说明介绍、数据统计分析、事件过程分析、归纳总结概述等。</a:t>
            </a:r>
            <a:r>
              <a:rPr lang="zh-CN" altLang="en-US" sz="1400" dirty="0">
                <a:solidFill>
                  <a:schemeClr val="bg1"/>
                </a:solidFill>
                <a:latin typeface="+mn-ea"/>
                <a:cs typeface="微软雅黑" panose="020B0503020204020204" charset="-122"/>
                <a:sym typeface="+mn-ea"/>
              </a:rPr>
              <a:t>点击此处输入文字描述内容，文字描述内容可以是与此小标题或者与此图形所相关的内容说明介绍、数据统计分析、事件过程分析、归纳总结概述等。点击此处输入文字描述内容，文字描述内容可以是与此小标题或者与此图形所相关的内容说明介绍、数据统计分析、事件过程分析、归纳总结概述等。</a:t>
            </a:r>
            <a:endParaRPr lang="en-US" altLang="zh-CN" sz="1400" dirty="0">
              <a:solidFill>
                <a:schemeClr val="bg1"/>
              </a:solidFill>
              <a:latin typeface="+mn-ea"/>
              <a:cs typeface="微软雅黑" panose="020B0503020204020204" charset="-122"/>
            </a:endParaRPr>
          </a:p>
          <a:p>
            <a:pPr>
              <a:lnSpc>
                <a:spcPct val="150000"/>
              </a:lnSpc>
            </a:pPr>
            <a:endParaRPr lang="en-US" altLang="zh-CN" sz="1400" dirty="0">
              <a:solidFill>
                <a:schemeClr val="bg1"/>
              </a:solidFill>
              <a:latin typeface="+mn-ea"/>
              <a:cs typeface="微软雅黑" panose="020B0503020204020204" charset="-122"/>
            </a:endParaRPr>
          </a:p>
          <a:p>
            <a:pPr>
              <a:lnSpc>
                <a:spcPct val="150000"/>
              </a:lnSpc>
            </a:pPr>
            <a:endParaRPr lang="en-US" altLang="zh-CN" sz="1400" dirty="0">
              <a:solidFill>
                <a:schemeClr val="bg1"/>
              </a:solidFill>
              <a:latin typeface="+mn-ea"/>
              <a:cs typeface="微软雅黑" panose="020B0503020204020204" charset="-122"/>
            </a:endParaRPr>
          </a:p>
        </p:txBody>
      </p:sp>
      <p:pic>
        <p:nvPicPr>
          <p:cNvPr id="16" name="图片 15" descr="徽标, 公司名称&#10;&#10;描述已自动生成"/>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37"/>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年度工作回顾</a:t>
            </a:r>
            <a:endParaRPr lang="zh-CN" altLang="en-US" sz="2000">
              <a:solidFill>
                <a:srgbClr val="A1313D"/>
              </a:solidFill>
              <a:cs typeface="微软雅黑" panose="020B0503020204020204" charset="-122"/>
            </a:endParaRPr>
          </a:p>
        </p:txBody>
      </p:sp>
      <p:sp>
        <p:nvSpPr>
          <p:cNvPr id="52" name="椭圆 41"/>
          <p:cNvSpPr>
            <a:spLocks noChangeArrowheads="1"/>
          </p:cNvSpPr>
          <p:nvPr>
            <p:custDataLst>
              <p:tags r:id="rId5"/>
            </p:custDataLst>
          </p:nvPr>
        </p:nvSpPr>
        <p:spPr bwMode="auto">
          <a:xfrm>
            <a:off x="2931350" y="1992689"/>
            <a:ext cx="514217" cy="512629"/>
          </a:xfrm>
          <a:prstGeom prst="ellipse">
            <a:avLst/>
          </a:prstGeom>
          <a:solidFill>
            <a:srgbClr val="A1313D"/>
          </a:solidFill>
          <a:ln w="9525">
            <a:noFill/>
            <a:round/>
          </a:ln>
        </p:spPr>
        <p:txBody>
          <a:bodyPr lIns="91407" tIns="45704" rIns="91407" bIns="45704" anchor="ctr"/>
          <a:lstStyle/>
          <a:p>
            <a:pPr algn="ctr"/>
            <a:endParaRPr lang="zh-CN" altLang="en-US" dirty="0">
              <a:solidFill>
                <a:schemeClr val="tx1">
                  <a:lumMod val="50000"/>
                </a:schemeClr>
              </a:solidFill>
              <a:latin typeface="+mn-ea"/>
              <a:cs typeface="微软雅黑" panose="020B0503020204020204" charset="-122"/>
              <a:sym typeface="Arial" panose="020B0604020202020204" pitchFamily="34" charset="0"/>
            </a:endParaRPr>
          </a:p>
        </p:txBody>
      </p:sp>
      <p:sp>
        <p:nvSpPr>
          <p:cNvPr id="53" name="椭圆 42"/>
          <p:cNvSpPr>
            <a:spLocks noChangeArrowheads="1"/>
          </p:cNvSpPr>
          <p:nvPr>
            <p:custDataLst>
              <p:tags r:id="rId6"/>
            </p:custDataLst>
          </p:nvPr>
        </p:nvSpPr>
        <p:spPr bwMode="auto">
          <a:xfrm>
            <a:off x="3794726" y="3078255"/>
            <a:ext cx="512629" cy="512629"/>
          </a:xfrm>
          <a:prstGeom prst="ellipse">
            <a:avLst/>
          </a:prstGeom>
          <a:solidFill>
            <a:srgbClr val="BD6E77"/>
          </a:solidFill>
          <a:ln w="9525">
            <a:noFill/>
            <a:round/>
          </a:ln>
        </p:spPr>
        <p:txBody>
          <a:bodyPr lIns="91407" tIns="45704" rIns="91407" bIns="45704" anchor="ctr"/>
          <a:lstStyle/>
          <a:p>
            <a:pPr algn="ctr"/>
            <a:endParaRPr lang="zh-CN" altLang="en-US" dirty="0">
              <a:solidFill>
                <a:schemeClr val="tx1">
                  <a:lumMod val="50000"/>
                </a:schemeClr>
              </a:solidFill>
              <a:latin typeface="+mn-ea"/>
              <a:cs typeface="微软雅黑" panose="020B0503020204020204" charset="-122"/>
              <a:sym typeface="Arial" panose="020B0604020202020204" pitchFamily="34" charset="0"/>
            </a:endParaRPr>
          </a:p>
        </p:txBody>
      </p:sp>
      <p:sp>
        <p:nvSpPr>
          <p:cNvPr id="54" name="椭圆 43"/>
          <p:cNvSpPr>
            <a:spLocks noChangeArrowheads="1"/>
          </p:cNvSpPr>
          <p:nvPr>
            <p:custDataLst>
              <p:tags r:id="rId7"/>
            </p:custDataLst>
          </p:nvPr>
        </p:nvSpPr>
        <p:spPr bwMode="auto">
          <a:xfrm>
            <a:off x="3805835" y="4346338"/>
            <a:ext cx="512629" cy="512629"/>
          </a:xfrm>
          <a:prstGeom prst="ellipse">
            <a:avLst/>
          </a:prstGeom>
          <a:solidFill>
            <a:srgbClr val="BD6E77"/>
          </a:solidFill>
          <a:ln w="9525">
            <a:noFill/>
            <a:round/>
          </a:ln>
        </p:spPr>
        <p:txBody>
          <a:bodyPr lIns="91407" tIns="45704" rIns="91407" bIns="45704" anchor="ctr"/>
          <a:lstStyle/>
          <a:p>
            <a:pPr algn="ctr"/>
            <a:endParaRPr lang="zh-CN" altLang="en-US" dirty="0">
              <a:solidFill>
                <a:schemeClr val="tx1">
                  <a:lumMod val="50000"/>
                </a:schemeClr>
              </a:solidFill>
              <a:latin typeface="+mn-ea"/>
              <a:cs typeface="微软雅黑" panose="020B0503020204020204" charset="-122"/>
              <a:sym typeface="Arial" panose="020B0604020202020204" pitchFamily="34" charset="0"/>
            </a:endParaRPr>
          </a:p>
        </p:txBody>
      </p:sp>
      <p:sp>
        <p:nvSpPr>
          <p:cNvPr id="55" name="椭圆 44"/>
          <p:cNvSpPr>
            <a:spLocks noChangeArrowheads="1"/>
          </p:cNvSpPr>
          <p:nvPr>
            <p:custDataLst>
              <p:tags r:id="rId8"/>
            </p:custDataLst>
          </p:nvPr>
        </p:nvSpPr>
        <p:spPr bwMode="auto">
          <a:xfrm>
            <a:off x="2936112" y="5462059"/>
            <a:ext cx="512629" cy="512629"/>
          </a:xfrm>
          <a:prstGeom prst="ellipse">
            <a:avLst/>
          </a:prstGeom>
          <a:solidFill>
            <a:srgbClr val="A1313D"/>
          </a:solidFill>
          <a:ln w="9525">
            <a:noFill/>
            <a:round/>
          </a:ln>
        </p:spPr>
        <p:txBody>
          <a:bodyPr lIns="91407" tIns="45704" rIns="91407" bIns="45704" anchor="ctr"/>
          <a:lstStyle/>
          <a:p>
            <a:pPr algn="ctr"/>
            <a:endParaRPr lang="zh-CN" altLang="en-US" dirty="0">
              <a:solidFill>
                <a:schemeClr val="tx1">
                  <a:lumMod val="50000"/>
                </a:schemeClr>
              </a:solidFill>
              <a:latin typeface="+mn-ea"/>
              <a:cs typeface="微软雅黑" panose="020B0503020204020204" charset="-122"/>
              <a:sym typeface="Arial" panose="020B0604020202020204" pitchFamily="34" charset="0"/>
            </a:endParaRPr>
          </a:p>
        </p:txBody>
      </p:sp>
      <p:grpSp>
        <p:nvGrpSpPr>
          <p:cNvPr id="56" name="组合 51"/>
          <p:cNvGrpSpPr/>
          <p:nvPr>
            <p:custDataLst>
              <p:tags r:id="rId9"/>
            </p:custDataLst>
          </p:nvPr>
        </p:nvGrpSpPr>
        <p:grpSpPr bwMode="auto">
          <a:xfrm>
            <a:off x="3442392" y="1768908"/>
            <a:ext cx="2390152" cy="955426"/>
            <a:chOff x="0" y="0"/>
            <a:chExt cx="2390955" cy="956128"/>
          </a:xfrm>
        </p:grpSpPr>
        <p:sp>
          <p:nvSpPr>
            <p:cNvPr id="57" name="直接连接符 52"/>
            <p:cNvSpPr>
              <a:spLocks noChangeShapeType="1"/>
            </p:cNvSpPr>
            <p:nvPr>
              <p:custDataLst>
                <p:tags r:id="rId10"/>
              </p:custDataLst>
            </p:nvPr>
          </p:nvSpPr>
          <p:spPr bwMode="auto">
            <a:xfrm>
              <a:off x="0" y="480739"/>
              <a:ext cx="1440000" cy="1"/>
            </a:xfrm>
            <a:prstGeom prst="line">
              <a:avLst/>
            </a:prstGeom>
            <a:noFill/>
            <a:ln w="12700" cmpd="sng">
              <a:solidFill>
                <a:srgbClr val="A1313D"/>
              </a:solidFill>
              <a:miter lim="800000"/>
            </a:ln>
          </p:spPr>
          <p:txBody>
            <a:bodyPr/>
            <a:lstStyle/>
            <a:p>
              <a:endParaRPr lang="en-US">
                <a:solidFill>
                  <a:schemeClr val="tx1">
                    <a:lumMod val="50000"/>
                  </a:schemeClr>
                </a:solidFill>
                <a:cs typeface="微软雅黑" panose="020B0503020204020204" charset="-122"/>
              </a:endParaRPr>
            </a:p>
          </p:txBody>
        </p:sp>
        <p:sp>
          <p:nvSpPr>
            <p:cNvPr id="58" name="椭圆 53"/>
            <p:cNvSpPr>
              <a:spLocks noChangeArrowheads="1"/>
            </p:cNvSpPr>
            <p:nvPr>
              <p:custDataLst>
                <p:tags r:id="rId11"/>
              </p:custDataLst>
            </p:nvPr>
          </p:nvSpPr>
          <p:spPr bwMode="auto">
            <a:xfrm>
              <a:off x="1434827" y="0"/>
              <a:ext cx="956128" cy="956128"/>
            </a:xfrm>
            <a:prstGeom prst="ellipse">
              <a:avLst/>
            </a:prstGeom>
            <a:solidFill>
              <a:srgbClr val="A1313D"/>
            </a:solidFill>
            <a:ln w="9525">
              <a:noFill/>
              <a:round/>
            </a:ln>
          </p:spPr>
          <p:txBody>
            <a:bodyPr anchor="ctr"/>
            <a:lstStyle/>
            <a:p>
              <a:pPr algn="ctr"/>
              <a:r>
                <a:rPr lang="en-US" altLang="zh-CN" sz="2800" dirty="0">
                  <a:solidFill>
                    <a:schemeClr val="bg1"/>
                  </a:solidFill>
                  <a:latin typeface="+mn-ea"/>
                  <a:cs typeface="微软雅黑" panose="020B0503020204020204" charset="-122"/>
                  <a:sym typeface="Arial" panose="020B0604020202020204" pitchFamily="34" charset="0"/>
                </a:rPr>
                <a:t>1</a:t>
              </a:r>
              <a:endParaRPr lang="en-US" altLang="zh-CN" sz="2800" dirty="0">
                <a:solidFill>
                  <a:schemeClr val="bg1"/>
                </a:solidFill>
                <a:latin typeface="+mn-ea"/>
                <a:cs typeface="微软雅黑" panose="020B0503020204020204" charset="-122"/>
                <a:sym typeface="Arial" panose="020B0604020202020204" pitchFamily="34" charset="0"/>
              </a:endParaRPr>
            </a:p>
          </p:txBody>
        </p:sp>
      </p:grpSp>
      <p:grpSp>
        <p:nvGrpSpPr>
          <p:cNvPr id="59" name="组合 57"/>
          <p:cNvGrpSpPr/>
          <p:nvPr>
            <p:custDataLst>
              <p:tags r:id="rId12"/>
            </p:custDataLst>
          </p:nvPr>
        </p:nvGrpSpPr>
        <p:grpSpPr bwMode="auto">
          <a:xfrm>
            <a:off x="3448741" y="5239867"/>
            <a:ext cx="2383804" cy="957013"/>
            <a:chOff x="0" y="0"/>
            <a:chExt cx="2383653" cy="956128"/>
          </a:xfrm>
          <a:solidFill>
            <a:srgbClr val="A1313D"/>
          </a:solidFill>
        </p:grpSpPr>
        <p:sp>
          <p:nvSpPr>
            <p:cNvPr id="60" name="直接连接符 58"/>
            <p:cNvSpPr>
              <a:spLocks noChangeShapeType="1"/>
            </p:cNvSpPr>
            <p:nvPr>
              <p:custDataLst>
                <p:tags r:id="rId13"/>
              </p:custDataLst>
            </p:nvPr>
          </p:nvSpPr>
          <p:spPr bwMode="auto">
            <a:xfrm>
              <a:off x="0" y="478064"/>
              <a:ext cx="1440000" cy="1"/>
            </a:xfrm>
            <a:prstGeom prst="line">
              <a:avLst/>
            </a:prstGeom>
            <a:grpFill/>
            <a:ln w="12700" cmpd="sng">
              <a:solidFill>
                <a:srgbClr val="A1313D"/>
              </a:solidFill>
              <a:miter lim="800000"/>
            </a:ln>
          </p:spPr>
          <p:txBody>
            <a:bodyPr/>
            <a:lstStyle/>
            <a:p>
              <a:endParaRPr lang="en-US">
                <a:solidFill>
                  <a:schemeClr val="tx1">
                    <a:lumMod val="50000"/>
                  </a:schemeClr>
                </a:solidFill>
                <a:cs typeface="微软雅黑" panose="020B0503020204020204" charset="-122"/>
              </a:endParaRPr>
            </a:p>
          </p:txBody>
        </p:sp>
        <p:sp>
          <p:nvSpPr>
            <p:cNvPr id="61" name="椭圆 59"/>
            <p:cNvSpPr>
              <a:spLocks noChangeArrowheads="1"/>
            </p:cNvSpPr>
            <p:nvPr>
              <p:custDataLst>
                <p:tags r:id="rId14"/>
              </p:custDataLst>
            </p:nvPr>
          </p:nvSpPr>
          <p:spPr bwMode="auto">
            <a:xfrm>
              <a:off x="1427525" y="0"/>
              <a:ext cx="956128" cy="956128"/>
            </a:xfrm>
            <a:prstGeom prst="ellipse">
              <a:avLst/>
            </a:prstGeom>
            <a:grpFill/>
            <a:ln w="9525">
              <a:noFill/>
              <a:round/>
            </a:ln>
          </p:spPr>
          <p:txBody>
            <a:bodyPr anchor="ctr"/>
            <a:lstStyle/>
            <a:p>
              <a:pPr algn="ctr"/>
              <a:r>
                <a:rPr lang="en-US" altLang="zh-CN" sz="2800" dirty="0">
                  <a:solidFill>
                    <a:schemeClr val="bg1"/>
                  </a:solidFill>
                  <a:latin typeface="+mn-ea"/>
                  <a:cs typeface="微软雅黑" panose="020B0503020204020204" charset="-122"/>
                  <a:sym typeface="Arial" panose="020B0604020202020204" pitchFamily="34" charset="0"/>
                </a:rPr>
                <a:t>4</a:t>
              </a:r>
              <a:endParaRPr lang="en-US" altLang="zh-CN" sz="2800" dirty="0">
                <a:solidFill>
                  <a:schemeClr val="bg1"/>
                </a:solidFill>
                <a:latin typeface="+mn-ea"/>
                <a:cs typeface="微软雅黑" panose="020B0503020204020204" charset="-122"/>
                <a:sym typeface="Arial" panose="020B0604020202020204" pitchFamily="34" charset="0"/>
              </a:endParaRPr>
            </a:p>
          </p:txBody>
        </p:sp>
      </p:grpSp>
      <p:grpSp>
        <p:nvGrpSpPr>
          <p:cNvPr id="62" name="组合 61"/>
          <p:cNvGrpSpPr/>
          <p:nvPr>
            <p:custDataLst>
              <p:tags r:id="rId15"/>
            </p:custDataLst>
          </p:nvPr>
        </p:nvGrpSpPr>
        <p:grpSpPr bwMode="auto">
          <a:xfrm>
            <a:off x="4205782" y="2857650"/>
            <a:ext cx="3451913" cy="955426"/>
            <a:chOff x="-88918" y="0"/>
            <a:chExt cx="3453520" cy="956128"/>
          </a:xfrm>
          <a:solidFill>
            <a:srgbClr val="BD6E77"/>
          </a:solidFill>
        </p:grpSpPr>
        <p:cxnSp>
          <p:nvCxnSpPr>
            <p:cNvPr id="63" name="直接连接符 62"/>
            <p:cNvCxnSpPr>
              <a:cxnSpLocks noChangeShapeType="1"/>
              <a:stCxn id="53" idx="6"/>
              <a:endCxn id="64" idx="2"/>
            </p:cNvCxnSpPr>
            <p:nvPr>
              <p:custDataLst>
                <p:tags r:id="rId16"/>
              </p:custDataLst>
            </p:nvPr>
          </p:nvCxnSpPr>
          <p:spPr bwMode="auto">
            <a:xfrm>
              <a:off x="-88918" y="477269"/>
              <a:ext cx="2497392" cy="795"/>
            </a:xfrm>
            <a:prstGeom prst="line">
              <a:avLst/>
            </a:prstGeom>
            <a:grpFill/>
            <a:ln w="12700" cmpd="sng">
              <a:solidFill>
                <a:srgbClr val="BD6E77"/>
              </a:solidFill>
              <a:miter lim="800000"/>
            </a:ln>
          </p:spPr>
        </p:cxnSp>
        <p:sp>
          <p:nvSpPr>
            <p:cNvPr id="64" name="椭圆 63"/>
            <p:cNvSpPr>
              <a:spLocks noChangeArrowheads="1"/>
            </p:cNvSpPr>
            <p:nvPr>
              <p:custDataLst>
                <p:tags r:id="rId17"/>
              </p:custDataLst>
            </p:nvPr>
          </p:nvSpPr>
          <p:spPr bwMode="auto">
            <a:xfrm>
              <a:off x="2408474" y="0"/>
              <a:ext cx="956128" cy="956128"/>
            </a:xfrm>
            <a:prstGeom prst="ellipse">
              <a:avLst/>
            </a:prstGeom>
            <a:grpFill/>
            <a:ln w="9525">
              <a:solidFill>
                <a:srgbClr val="BD6E77"/>
              </a:solidFill>
              <a:round/>
            </a:ln>
          </p:spPr>
          <p:txBody>
            <a:bodyPr anchor="ctr"/>
            <a:lstStyle/>
            <a:p>
              <a:pPr algn="ctr"/>
              <a:r>
                <a:rPr lang="en-US" altLang="zh-CN" sz="2800" dirty="0">
                  <a:solidFill>
                    <a:schemeClr val="bg1"/>
                  </a:solidFill>
                  <a:latin typeface="+mn-ea"/>
                  <a:cs typeface="微软雅黑" panose="020B0503020204020204" charset="-122"/>
                  <a:sym typeface="Arial" panose="020B0604020202020204" pitchFamily="34" charset="0"/>
                </a:rPr>
                <a:t>2</a:t>
              </a:r>
              <a:endParaRPr lang="en-US" altLang="zh-CN" sz="2800" dirty="0">
                <a:solidFill>
                  <a:schemeClr val="bg1"/>
                </a:solidFill>
                <a:latin typeface="+mn-ea"/>
                <a:cs typeface="微软雅黑" panose="020B0503020204020204" charset="-122"/>
                <a:sym typeface="Arial" panose="020B0604020202020204" pitchFamily="34" charset="0"/>
              </a:endParaRPr>
            </a:p>
          </p:txBody>
        </p:sp>
      </p:grpSp>
      <p:grpSp>
        <p:nvGrpSpPr>
          <p:cNvPr id="65" name="组合 65"/>
          <p:cNvGrpSpPr/>
          <p:nvPr>
            <p:custDataLst>
              <p:tags r:id="rId18"/>
            </p:custDataLst>
          </p:nvPr>
        </p:nvGrpSpPr>
        <p:grpSpPr bwMode="auto">
          <a:xfrm>
            <a:off x="4307356" y="4124144"/>
            <a:ext cx="3350339" cy="955426"/>
            <a:chOff x="0" y="0"/>
            <a:chExt cx="3351721" cy="956128"/>
          </a:xfrm>
          <a:solidFill>
            <a:srgbClr val="BD6E77"/>
          </a:solidFill>
        </p:grpSpPr>
        <p:sp>
          <p:nvSpPr>
            <p:cNvPr id="66" name="直接连接符 66"/>
            <p:cNvSpPr>
              <a:spLocks noChangeShapeType="1"/>
            </p:cNvSpPr>
            <p:nvPr>
              <p:custDataLst>
                <p:tags r:id="rId19"/>
              </p:custDataLst>
            </p:nvPr>
          </p:nvSpPr>
          <p:spPr bwMode="auto">
            <a:xfrm>
              <a:off x="0" y="494105"/>
              <a:ext cx="2372336" cy="1"/>
            </a:xfrm>
            <a:prstGeom prst="line">
              <a:avLst/>
            </a:prstGeom>
            <a:grpFill/>
            <a:ln w="12700" cmpd="sng">
              <a:solidFill>
                <a:srgbClr val="BD6E77"/>
              </a:solidFill>
              <a:miter lim="800000"/>
            </a:ln>
          </p:spPr>
          <p:txBody>
            <a:bodyPr/>
            <a:lstStyle/>
            <a:p>
              <a:endParaRPr lang="en-US">
                <a:solidFill>
                  <a:schemeClr val="tx1">
                    <a:lumMod val="50000"/>
                  </a:schemeClr>
                </a:solidFill>
                <a:cs typeface="微软雅黑" panose="020B0503020204020204" charset="-122"/>
              </a:endParaRPr>
            </a:p>
          </p:txBody>
        </p:sp>
        <p:sp>
          <p:nvSpPr>
            <p:cNvPr id="67" name="椭圆 67"/>
            <p:cNvSpPr>
              <a:spLocks noChangeArrowheads="1"/>
            </p:cNvSpPr>
            <p:nvPr>
              <p:custDataLst>
                <p:tags r:id="rId20"/>
              </p:custDataLst>
            </p:nvPr>
          </p:nvSpPr>
          <p:spPr bwMode="auto">
            <a:xfrm>
              <a:off x="2395593" y="0"/>
              <a:ext cx="956128" cy="956128"/>
            </a:xfrm>
            <a:prstGeom prst="ellipse">
              <a:avLst/>
            </a:prstGeom>
            <a:grpFill/>
            <a:ln w="9525">
              <a:noFill/>
              <a:round/>
            </a:ln>
          </p:spPr>
          <p:txBody>
            <a:bodyPr anchor="ctr"/>
            <a:lstStyle/>
            <a:p>
              <a:pPr algn="ctr"/>
              <a:r>
                <a:rPr lang="en-US" altLang="zh-CN" sz="2800" dirty="0">
                  <a:solidFill>
                    <a:schemeClr val="bg1"/>
                  </a:solidFill>
                  <a:latin typeface="+mn-ea"/>
                  <a:cs typeface="微软雅黑" panose="020B0503020204020204" charset="-122"/>
                  <a:sym typeface="Arial" panose="020B0604020202020204" pitchFamily="34" charset="0"/>
                </a:rPr>
                <a:t>3</a:t>
              </a:r>
              <a:endParaRPr lang="en-US" altLang="zh-CN" sz="2800" dirty="0">
                <a:solidFill>
                  <a:schemeClr val="bg1"/>
                </a:solidFill>
                <a:latin typeface="+mn-ea"/>
                <a:cs typeface="微软雅黑" panose="020B0503020204020204" charset="-122"/>
                <a:sym typeface="Arial" panose="020B0604020202020204" pitchFamily="34" charset="0"/>
              </a:endParaRPr>
            </a:p>
          </p:txBody>
        </p:sp>
      </p:grpSp>
      <p:sp>
        <p:nvSpPr>
          <p:cNvPr id="68" name="矩形 71"/>
          <p:cNvSpPr>
            <a:spLocks noChangeArrowheads="1"/>
          </p:cNvSpPr>
          <p:nvPr>
            <p:custDataLst>
              <p:tags r:id="rId21"/>
            </p:custDataLst>
          </p:nvPr>
        </p:nvSpPr>
        <p:spPr bwMode="auto">
          <a:xfrm>
            <a:off x="5883330" y="1645115"/>
            <a:ext cx="1553210" cy="367030"/>
          </a:xfrm>
          <a:prstGeom prst="rect">
            <a:avLst/>
          </a:prstGeom>
          <a:noFill/>
          <a:ln w="9525">
            <a:noFill/>
            <a:miter lim="800000"/>
          </a:ln>
        </p:spPr>
        <p:txBody>
          <a:bodyPr wrap="none" lIns="91407" tIns="45704" rIns="91407" bIns="45704">
            <a:spAutoFit/>
          </a:bodyPr>
          <a:lstStyle/>
          <a:p>
            <a:r>
              <a:rPr lang="zh-CN" altLang="en-US" dirty="0">
                <a:solidFill>
                  <a:srgbClr val="A1313D"/>
                </a:solidFill>
                <a:latin typeface="+mj-ea"/>
                <a:ea typeface="+mj-ea"/>
                <a:cs typeface="微软雅黑" panose="020B0503020204020204" charset="-122"/>
              </a:rPr>
              <a:t>点击添加标题</a:t>
            </a:r>
            <a:endParaRPr lang="zh-CN" altLang="en-US" dirty="0">
              <a:solidFill>
                <a:srgbClr val="A1313D"/>
              </a:solidFill>
              <a:latin typeface="+mj-ea"/>
              <a:ea typeface="+mj-ea"/>
              <a:cs typeface="微软雅黑" panose="020B0503020204020204" charset="-122"/>
            </a:endParaRPr>
          </a:p>
        </p:txBody>
      </p:sp>
      <p:sp>
        <p:nvSpPr>
          <p:cNvPr id="69" name="矩形 47"/>
          <p:cNvSpPr>
            <a:spLocks noChangeArrowheads="1"/>
          </p:cNvSpPr>
          <p:nvPr>
            <p:custDataLst>
              <p:tags r:id="rId22"/>
            </p:custDataLst>
          </p:nvPr>
        </p:nvSpPr>
        <p:spPr bwMode="auto">
          <a:xfrm>
            <a:off x="5886503" y="2013320"/>
            <a:ext cx="5389748" cy="510540"/>
          </a:xfrm>
          <a:prstGeom prst="rect">
            <a:avLst/>
          </a:prstGeom>
          <a:noFill/>
          <a:ln w="9525">
            <a:noFill/>
            <a:miter lim="800000"/>
          </a:ln>
        </p:spPr>
        <p:txBody>
          <a:bodyPr wrap="square" lIns="91407" tIns="45704" rIns="91407" bIns="45704">
            <a:spAutoFit/>
          </a:bodyPr>
          <a:lstStyle/>
          <a:p>
            <a:pPr algn="l">
              <a:lnSpc>
                <a:spcPct val="114000"/>
              </a:lnSpc>
            </a:pPr>
            <a:r>
              <a:rPr lang="zh-CN" altLang="en-US" sz="1200" dirty="0">
                <a:solidFill>
                  <a:schemeClr val="tx1">
                    <a:lumMod val="75000"/>
                    <a:lumOff val="25000"/>
                  </a:schemeClr>
                </a:solidFill>
                <a:latin typeface="+mn-ea"/>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200" dirty="0">
              <a:solidFill>
                <a:schemeClr val="tx1">
                  <a:lumMod val="50000"/>
                </a:schemeClr>
              </a:solidFill>
              <a:latin typeface="+mn-ea"/>
              <a:cs typeface="微软雅黑" panose="020B0503020204020204" charset="-122"/>
            </a:endParaRPr>
          </a:p>
        </p:txBody>
      </p:sp>
      <p:sp>
        <p:nvSpPr>
          <p:cNvPr id="70" name="矩形 73"/>
          <p:cNvSpPr>
            <a:spLocks noChangeArrowheads="1"/>
          </p:cNvSpPr>
          <p:nvPr>
            <p:custDataLst>
              <p:tags r:id="rId23"/>
            </p:custDataLst>
          </p:nvPr>
        </p:nvSpPr>
        <p:spPr bwMode="auto">
          <a:xfrm>
            <a:off x="5883330" y="5193841"/>
            <a:ext cx="1569594" cy="369300"/>
          </a:xfrm>
          <a:prstGeom prst="rect">
            <a:avLst/>
          </a:prstGeom>
          <a:noFill/>
          <a:ln w="9525">
            <a:noFill/>
            <a:miter lim="800000"/>
          </a:ln>
        </p:spPr>
        <p:txBody>
          <a:bodyPr wrap="none" lIns="91407" tIns="45704" rIns="91407" bIns="45704">
            <a:spAutoFit/>
          </a:bodyPr>
          <a:lstStyle/>
          <a:p>
            <a:r>
              <a:rPr lang="zh-CN" altLang="en-US" dirty="0">
                <a:solidFill>
                  <a:srgbClr val="A1313D"/>
                </a:solidFill>
                <a:latin typeface="+mj-ea"/>
                <a:ea typeface="+mj-ea"/>
                <a:cs typeface="微软雅黑" panose="020B0503020204020204" charset="-122"/>
              </a:rPr>
              <a:t>点击添加标题</a:t>
            </a:r>
            <a:endParaRPr lang="zh-CN" altLang="en-US" dirty="0">
              <a:solidFill>
                <a:srgbClr val="A1313D"/>
              </a:solidFill>
              <a:latin typeface="+mj-ea"/>
              <a:ea typeface="+mj-ea"/>
              <a:cs typeface="微软雅黑" panose="020B0503020204020204" charset="-122"/>
            </a:endParaRPr>
          </a:p>
        </p:txBody>
      </p:sp>
      <p:sp>
        <p:nvSpPr>
          <p:cNvPr id="72" name="矩形 75"/>
          <p:cNvSpPr>
            <a:spLocks noChangeArrowheads="1"/>
          </p:cNvSpPr>
          <p:nvPr>
            <p:custDataLst>
              <p:tags r:id="rId24"/>
            </p:custDataLst>
          </p:nvPr>
        </p:nvSpPr>
        <p:spPr bwMode="auto">
          <a:xfrm>
            <a:off x="7718003" y="2746553"/>
            <a:ext cx="1569594" cy="369300"/>
          </a:xfrm>
          <a:prstGeom prst="rect">
            <a:avLst/>
          </a:prstGeom>
          <a:noFill/>
          <a:ln w="9525">
            <a:noFill/>
            <a:miter lim="800000"/>
          </a:ln>
        </p:spPr>
        <p:txBody>
          <a:bodyPr wrap="none" lIns="91407" tIns="45704" rIns="91407" bIns="45704">
            <a:spAutoFit/>
          </a:bodyPr>
          <a:lstStyle/>
          <a:p>
            <a:r>
              <a:rPr lang="zh-CN" altLang="en-US" dirty="0">
                <a:solidFill>
                  <a:srgbClr val="A1313D"/>
                </a:solidFill>
                <a:latin typeface="+mj-ea"/>
                <a:ea typeface="+mj-ea"/>
                <a:cs typeface="微软雅黑" panose="020B0503020204020204" charset="-122"/>
              </a:rPr>
              <a:t>点击添加标题</a:t>
            </a:r>
            <a:endParaRPr lang="zh-CN" altLang="en-US" dirty="0">
              <a:solidFill>
                <a:srgbClr val="A1313D"/>
              </a:solidFill>
              <a:latin typeface="+mj-ea"/>
              <a:ea typeface="+mj-ea"/>
              <a:cs typeface="微软雅黑" panose="020B0503020204020204" charset="-122"/>
            </a:endParaRPr>
          </a:p>
        </p:txBody>
      </p:sp>
      <p:sp>
        <p:nvSpPr>
          <p:cNvPr id="73" name="矩形 47"/>
          <p:cNvSpPr>
            <a:spLocks noChangeArrowheads="1"/>
          </p:cNvSpPr>
          <p:nvPr>
            <p:custDataLst>
              <p:tags r:id="rId25"/>
            </p:custDataLst>
          </p:nvPr>
        </p:nvSpPr>
        <p:spPr bwMode="auto">
          <a:xfrm>
            <a:off x="7721177" y="3113171"/>
            <a:ext cx="3555074" cy="720725"/>
          </a:xfrm>
          <a:prstGeom prst="rect">
            <a:avLst/>
          </a:prstGeom>
          <a:noFill/>
          <a:ln w="9525">
            <a:noFill/>
            <a:miter lim="800000"/>
          </a:ln>
        </p:spPr>
        <p:txBody>
          <a:bodyPr wrap="square" lIns="91407" tIns="45704" rIns="91407" bIns="45704">
            <a:spAutoFit/>
          </a:bodyPr>
          <a:lstStyle/>
          <a:p>
            <a:pPr algn="l">
              <a:lnSpc>
                <a:spcPct val="114000"/>
              </a:lnSpc>
            </a:pPr>
            <a:r>
              <a:rPr lang="zh-CN" altLang="en-US" sz="1200" dirty="0">
                <a:solidFill>
                  <a:schemeClr val="tx1">
                    <a:lumMod val="75000"/>
                    <a:lumOff val="25000"/>
                  </a:schemeClr>
                </a:solidFill>
                <a:latin typeface="+mn-ea"/>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200" dirty="0">
              <a:solidFill>
                <a:schemeClr val="tx1">
                  <a:lumMod val="50000"/>
                  <a:lumOff val="50000"/>
                </a:schemeClr>
              </a:solidFill>
              <a:latin typeface="+mn-ea"/>
              <a:cs typeface="微软雅黑" panose="020B0503020204020204" charset="-122"/>
            </a:endParaRPr>
          </a:p>
        </p:txBody>
      </p:sp>
      <p:sp>
        <p:nvSpPr>
          <p:cNvPr id="74" name="矩形 77"/>
          <p:cNvSpPr>
            <a:spLocks noChangeArrowheads="1"/>
          </p:cNvSpPr>
          <p:nvPr>
            <p:custDataLst>
              <p:tags r:id="rId26"/>
            </p:custDataLst>
          </p:nvPr>
        </p:nvSpPr>
        <p:spPr bwMode="auto">
          <a:xfrm>
            <a:off x="7718003" y="4051138"/>
            <a:ext cx="1569594" cy="369300"/>
          </a:xfrm>
          <a:prstGeom prst="rect">
            <a:avLst/>
          </a:prstGeom>
          <a:noFill/>
          <a:ln w="9525">
            <a:noFill/>
            <a:miter lim="800000"/>
          </a:ln>
        </p:spPr>
        <p:txBody>
          <a:bodyPr wrap="none" lIns="91407" tIns="45704" rIns="91407" bIns="45704">
            <a:spAutoFit/>
          </a:bodyPr>
          <a:lstStyle/>
          <a:p>
            <a:r>
              <a:rPr lang="zh-CN" altLang="en-US" dirty="0">
                <a:solidFill>
                  <a:srgbClr val="A1313D"/>
                </a:solidFill>
                <a:latin typeface="+mj-ea"/>
                <a:ea typeface="+mj-ea"/>
                <a:cs typeface="微软雅黑" panose="020B0503020204020204" charset="-122"/>
              </a:rPr>
              <a:t>点击添加标题</a:t>
            </a:r>
            <a:endParaRPr lang="zh-CN" altLang="en-US" dirty="0">
              <a:solidFill>
                <a:srgbClr val="A1313D"/>
              </a:solidFill>
              <a:latin typeface="+mj-ea"/>
              <a:ea typeface="+mj-ea"/>
              <a:cs typeface="微软雅黑" panose="020B0503020204020204" charset="-122"/>
            </a:endParaRPr>
          </a:p>
        </p:txBody>
      </p:sp>
      <p:sp>
        <p:nvSpPr>
          <p:cNvPr id="75" name="矩形 47"/>
          <p:cNvSpPr>
            <a:spLocks noChangeArrowheads="1"/>
          </p:cNvSpPr>
          <p:nvPr>
            <p:custDataLst>
              <p:tags r:id="rId27"/>
            </p:custDataLst>
          </p:nvPr>
        </p:nvSpPr>
        <p:spPr bwMode="auto">
          <a:xfrm>
            <a:off x="7721176" y="4417757"/>
            <a:ext cx="3656648" cy="720725"/>
          </a:xfrm>
          <a:prstGeom prst="rect">
            <a:avLst/>
          </a:prstGeom>
          <a:noFill/>
          <a:ln w="9525">
            <a:noFill/>
            <a:miter lim="800000"/>
          </a:ln>
        </p:spPr>
        <p:txBody>
          <a:bodyPr wrap="square" lIns="91407" tIns="45704" rIns="91407" bIns="45704">
            <a:spAutoFit/>
          </a:bodyPr>
          <a:lstStyle/>
          <a:p>
            <a:pPr algn="l">
              <a:lnSpc>
                <a:spcPct val="114000"/>
              </a:lnSpc>
            </a:pPr>
            <a:r>
              <a:rPr lang="zh-CN" altLang="en-US" sz="1200" dirty="0">
                <a:solidFill>
                  <a:schemeClr val="tx1">
                    <a:lumMod val="75000"/>
                    <a:lumOff val="25000"/>
                  </a:schemeClr>
                </a:solidFill>
                <a:latin typeface="+mn-ea"/>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200" dirty="0">
              <a:solidFill>
                <a:schemeClr val="tx1">
                  <a:lumMod val="50000"/>
                  <a:lumOff val="50000"/>
                </a:schemeClr>
              </a:solidFill>
              <a:latin typeface="+mn-ea"/>
              <a:cs typeface="微软雅黑" panose="020B0503020204020204" charset="-122"/>
            </a:endParaRPr>
          </a:p>
        </p:txBody>
      </p:sp>
      <p:sp>
        <p:nvSpPr>
          <p:cNvPr id="77" name="椭圆 80"/>
          <p:cNvSpPr>
            <a:spLocks noChangeArrowheads="1"/>
          </p:cNvSpPr>
          <p:nvPr>
            <p:custDataLst>
              <p:tags r:id="rId28"/>
            </p:custDataLst>
          </p:nvPr>
        </p:nvSpPr>
        <p:spPr bwMode="auto">
          <a:xfrm>
            <a:off x="581025" y="2392680"/>
            <a:ext cx="3159760" cy="3159760"/>
          </a:xfrm>
          <a:prstGeom prst="ellipse">
            <a:avLst/>
          </a:prstGeom>
          <a:solidFill>
            <a:srgbClr val="A1313D"/>
          </a:solidFill>
          <a:ln w="9525">
            <a:noFill/>
            <a:round/>
          </a:ln>
        </p:spPr>
        <p:txBody>
          <a:bodyPr anchor="ctr"/>
          <a:lstStyle/>
          <a:p>
            <a:pPr algn="ctr"/>
            <a:endParaRPr lang="zh-CN" altLang="en-US" sz="3200">
              <a:solidFill>
                <a:schemeClr val="tx1">
                  <a:lumMod val="50000"/>
                </a:schemeClr>
              </a:solidFill>
              <a:latin typeface="+mn-ea"/>
              <a:cs typeface="微软雅黑" panose="020B0503020204020204" charset="-122"/>
              <a:sym typeface="Arial" panose="020B0604020202020204" pitchFamily="34" charset="0"/>
            </a:endParaRPr>
          </a:p>
        </p:txBody>
      </p:sp>
      <p:sp>
        <p:nvSpPr>
          <p:cNvPr id="79" name="矩形 47"/>
          <p:cNvSpPr>
            <a:spLocks noChangeArrowheads="1"/>
          </p:cNvSpPr>
          <p:nvPr>
            <p:custDataLst>
              <p:tags r:id="rId29"/>
            </p:custDataLst>
          </p:nvPr>
        </p:nvSpPr>
        <p:spPr bwMode="auto">
          <a:xfrm>
            <a:off x="5886661" y="5552502"/>
            <a:ext cx="3656648" cy="720725"/>
          </a:xfrm>
          <a:prstGeom prst="rect">
            <a:avLst/>
          </a:prstGeom>
          <a:noFill/>
          <a:ln w="9525">
            <a:noFill/>
            <a:miter lim="800000"/>
          </a:ln>
        </p:spPr>
        <p:txBody>
          <a:bodyPr wrap="square" lIns="91407" tIns="45704" rIns="91407" bIns="45704">
            <a:spAutoFit/>
          </a:bodyPr>
          <a:lstStyle/>
          <a:p>
            <a:pPr algn="l">
              <a:lnSpc>
                <a:spcPct val="114000"/>
              </a:lnSpc>
            </a:pPr>
            <a:r>
              <a:rPr lang="zh-CN" altLang="en-US" sz="1200" dirty="0">
                <a:solidFill>
                  <a:schemeClr val="tx1">
                    <a:lumMod val="75000"/>
                    <a:lumOff val="25000"/>
                  </a:schemeClr>
                </a:solidFill>
                <a:latin typeface="+mn-ea"/>
                <a:cs typeface="微软雅黑" panose="020B0503020204020204" charset="-122"/>
                <a:sym typeface="+mn-ea"/>
              </a:rPr>
              <a:t>点击此处输入文字描述内容，文字描述内容可以是与此小标题或者与此图形所相关的内容说明介绍、数据统计分析、事件过程分析、归纳总结概述等。</a:t>
            </a:r>
            <a:endParaRPr lang="zh-CN" altLang="en-US" sz="1200" dirty="0">
              <a:solidFill>
                <a:schemeClr val="tx1">
                  <a:lumMod val="50000"/>
                  <a:lumOff val="50000"/>
                </a:schemeClr>
              </a:solidFill>
              <a:latin typeface="+mn-ea"/>
              <a:cs typeface="微软雅黑" panose="020B0503020204020204" charset="-122"/>
            </a:endParaRPr>
          </a:p>
        </p:txBody>
      </p:sp>
      <p:pic>
        <p:nvPicPr>
          <p:cNvPr id="83" name="稻壳儿榴莲果果"/>
          <p:cNvPicPr>
            <a:picLocks noChangeAspect="1"/>
          </p:cNvPicPr>
          <p:nvPr>
            <p:custDataLst>
              <p:tags r:id="rId30"/>
            </p:custDataLst>
          </p:nvPr>
        </p:nvPicPr>
        <p:blipFill>
          <a:blip r:embed="rId31" cstate="print">
            <a:extLst>
              <a:ext uri="{28A0092B-C50C-407E-A947-70E740481C1C}">
                <a14:useLocalDpi xmlns:a14="http://schemas.microsoft.com/office/drawing/2010/main" val="0"/>
              </a:ext>
            </a:extLst>
          </a:blip>
          <a:srcRect l="16680" r="16680"/>
          <a:stretch>
            <a:fillRect/>
          </a:stretch>
        </p:blipFill>
        <p:spPr>
          <a:xfrm>
            <a:off x="834435" y="2668943"/>
            <a:ext cx="2629200" cy="2629200"/>
          </a:xfrm>
          <a:prstGeom prst="ellipse">
            <a:avLst/>
          </a:prstGeom>
        </p:spPr>
      </p:pic>
      <p:pic>
        <p:nvPicPr>
          <p:cNvPr id="2" name="图片 1" descr="徽标, 公司名称&#10;&#10;描述已自动生成"/>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3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对角圆角 26"/>
          <p:cNvSpPr/>
          <p:nvPr>
            <p:custDataLst>
              <p:tags r:id="rId4"/>
            </p:custDataLst>
          </p:nvPr>
        </p:nvSpPr>
        <p:spPr>
          <a:xfrm>
            <a:off x="6480175" y="4944110"/>
            <a:ext cx="4797425" cy="1457960"/>
          </a:xfrm>
          <a:prstGeom prst="round2DiagRect">
            <a:avLst>
              <a:gd name="adj1" fmla="val 20084"/>
              <a:gd name="adj2" fmla="val 0"/>
            </a:avLst>
          </a:prstGeom>
          <a:solidFill>
            <a:srgbClr val="FFFFFF"/>
          </a:solidFill>
          <a:ln>
            <a:noFill/>
          </a:ln>
          <a:effectLst>
            <a:outerShdw blurRad="2794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9" name="矩形: 对角圆角 26"/>
          <p:cNvSpPr/>
          <p:nvPr>
            <p:custDataLst>
              <p:tags r:id="rId5"/>
            </p:custDataLst>
          </p:nvPr>
        </p:nvSpPr>
        <p:spPr>
          <a:xfrm>
            <a:off x="695960" y="4944110"/>
            <a:ext cx="4797425" cy="1457960"/>
          </a:xfrm>
          <a:prstGeom prst="round2DiagRect">
            <a:avLst>
              <a:gd name="adj1" fmla="val 20084"/>
              <a:gd name="adj2" fmla="val 0"/>
            </a:avLst>
          </a:prstGeom>
          <a:solidFill>
            <a:srgbClr val="FFFFFF"/>
          </a:solidFill>
          <a:ln>
            <a:noFill/>
          </a:ln>
          <a:effectLst>
            <a:outerShdw blurRad="279400" dist="38100" dir="8100000" algn="tr"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6"/>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7"/>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8"/>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年度工作回顾</a:t>
            </a:r>
            <a:endParaRPr lang="zh-CN" altLang="en-US" sz="2000">
              <a:solidFill>
                <a:srgbClr val="A1313D"/>
              </a:solidFill>
              <a:cs typeface="微软雅黑" panose="020B0503020204020204" charset="-122"/>
            </a:endParaRPr>
          </a:p>
        </p:txBody>
      </p:sp>
      <p:graphicFrame>
        <p:nvGraphicFramePr>
          <p:cNvPr id="20" name="图表 19"/>
          <p:cNvGraphicFramePr/>
          <p:nvPr>
            <p:custDataLst>
              <p:tags r:id="rId9"/>
            </p:custDataLst>
          </p:nvPr>
        </p:nvGraphicFramePr>
        <p:xfrm>
          <a:off x="695999" y="1193533"/>
          <a:ext cx="10800000" cy="3465094"/>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22" name="图表 21"/>
          <p:cNvGraphicFramePr/>
          <p:nvPr/>
        </p:nvGraphicFramePr>
        <p:xfrm>
          <a:off x="4086116" y="5024773"/>
          <a:ext cx="1299026" cy="1299026"/>
        </p:xfrm>
        <a:graphic>
          <a:graphicData uri="http://schemas.openxmlformats.org/drawingml/2006/chart">
            <c:chart xmlns:c="http://schemas.openxmlformats.org/drawingml/2006/chart" xmlns:r="http://schemas.openxmlformats.org/officeDocument/2006/relationships" r:id="rId2"/>
          </a:graphicData>
        </a:graphic>
      </p:graphicFrame>
      <p:sp>
        <p:nvSpPr>
          <p:cNvPr id="23" name="文本框 22"/>
          <p:cNvSpPr txBox="1"/>
          <p:nvPr/>
        </p:nvSpPr>
        <p:spPr>
          <a:xfrm>
            <a:off x="926085" y="5061551"/>
            <a:ext cx="2789266" cy="523220"/>
          </a:xfrm>
          <a:prstGeom prst="rect">
            <a:avLst/>
          </a:prstGeom>
          <a:noFill/>
        </p:spPr>
        <p:txBody>
          <a:bodyPr wrap="square" lIns="0" rIns="0" rtlCol="0">
            <a:spAutoFit/>
          </a:bodyPr>
          <a:lstStyle/>
          <a:p>
            <a:r>
              <a:rPr lang="en-US" altLang="zh-CN" sz="2800" b="1" dirty="0">
                <a:solidFill>
                  <a:srgbClr val="A1313D"/>
                </a:solidFill>
                <a:cs typeface="微软雅黑" panose="020B0503020204020204" charset="-122"/>
              </a:rPr>
              <a:t>80%</a:t>
            </a:r>
            <a:endParaRPr lang="en-US" altLang="zh-CN" sz="2800" b="1" dirty="0">
              <a:solidFill>
                <a:srgbClr val="A1313D"/>
              </a:solidFill>
              <a:cs typeface="微软雅黑" panose="020B0503020204020204" charset="-122"/>
            </a:endParaRPr>
          </a:p>
        </p:txBody>
      </p:sp>
      <p:sp>
        <p:nvSpPr>
          <p:cNvPr id="24" name="文本框 23"/>
          <p:cNvSpPr txBox="1"/>
          <p:nvPr/>
        </p:nvSpPr>
        <p:spPr>
          <a:xfrm>
            <a:off x="926085" y="5580762"/>
            <a:ext cx="2789266" cy="646331"/>
          </a:xfrm>
          <a:prstGeom prst="rect">
            <a:avLst/>
          </a:prstGeom>
          <a:noFill/>
        </p:spPr>
        <p:txBody>
          <a:bodyPr wrap="square" lIns="0" rIns="0" rtlCol="0">
            <a:spAutoFit/>
          </a:bodyPr>
          <a:lstStyle/>
          <a:p>
            <a:pPr>
              <a:lnSpc>
                <a:spcPct val="150000"/>
              </a:lnSpc>
            </a:pPr>
            <a:r>
              <a:rPr lang="zh-CN" altLang="en-US" sz="1200" dirty="0">
                <a:solidFill>
                  <a:srgbClr val="A1313D"/>
                </a:solidFill>
                <a:cs typeface="微软雅黑" panose="020B0503020204020204" charset="-122"/>
              </a:rPr>
              <a:t>点击此处输入与此小标题或图形相关的文字描述内容或数据分析</a:t>
            </a:r>
            <a:endParaRPr lang="zh-CN" altLang="en-US" sz="1200" dirty="0">
              <a:solidFill>
                <a:srgbClr val="A1313D"/>
              </a:solidFill>
              <a:cs typeface="微软雅黑" panose="020B0503020204020204" charset="-122"/>
            </a:endParaRPr>
          </a:p>
        </p:txBody>
      </p:sp>
      <p:graphicFrame>
        <p:nvGraphicFramePr>
          <p:cNvPr id="26" name="图表 25"/>
          <p:cNvGraphicFramePr/>
          <p:nvPr/>
        </p:nvGraphicFramePr>
        <p:xfrm>
          <a:off x="9826209" y="5024773"/>
          <a:ext cx="1299026" cy="1299026"/>
        </p:xfrm>
        <a:graphic>
          <a:graphicData uri="http://schemas.openxmlformats.org/drawingml/2006/chart">
            <c:chart xmlns:c="http://schemas.openxmlformats.org/drawingml/2006/chart" xmlns:r="http://schemas.openxmlformats.org/officeDocument/2006/relationships" r:id="rId3"/>
          </a:graphicData>
        </a:graphic>
      </p:graphicFrame>
      <p:sp>
        <p:nvSpPr>
          <p:cNvPr id="27" name="文本框 26"/>
          <p:cNvSpPr txBox="1"/>
          <p:nvPr/>
        </p:nvSpPr>
        <p:spPr>
          <a:xfrm>
            <a:off x="6666178" y="5061551"/>
            <a:ext cx="2789266" cy="523220"/>
          </a:xfrm>
          <a:prstGeom prst="rect">
            <a:avLst/>
          </a:prstGeom>
          <a:noFill/>
        </p:spPr>
        <p:txBody>
          <a:bodyPr wrap="square" lIns="0" rIns="0" rtlCol="0">
            <a:spAutoFit/>
          </a:bodyPr>
          <a:lstStyle/>
          <a:p>
            <a:r>
              <a:rPr lang="en-US" altLang="zh-CN" sz="2800" b="1" dirty="0">
                <a:solidFill>
                  <a:srgbClr val="BD6E77"/>
                </a:solidFill>
                <a:cs typeface="微软雅黑" panose="020B0503020204020204" charset="-122"/>
              </a:rPr>
              <a:t>40%</a:t>
            </a:r>
            <a:endParaRPr lang="en-US" altLang="zh-CN" sz="2800" b="1" dirty="0">
              <a:solidFill>
                <a:srgbClr val="BD6E77"/>
              </a:solidFill>
              <a:cs typeface="微软雅黑" panose="020B0503020204020204" charset="-122"/>
            </a:endParaRPr>
          </a:p>
        </p:txBody>
      </p:sp>
      <p:sp>
        <p:nvSpPr>
          <p:cNvPr id="28" name="文本框 27"/>
          <p:cNvSpPr txBox="1"/>
          <p:nvPr/>
        </p:nvSpPr>
        <p:spPr>
          <a:xfrm>
            <a:off x="6666178" y="5580762"/>
            <a:ext cx="2789266" cy="613694"/>
          </a:xfrm>
          <a:prstGeom prst="rect">
            <a:avLst/>
          </a:prstGeom>
          <a:noFill/>
        </p:spPr>
        <p:txBody>
          <a:bodyPr wrap="square" lIns="0" rIns="0" rtlCol="0">
            <a:spAutoFit/>
          </a:bodyPr>
          <a:lstStyle/>
          <a:p>
            <a:pPr>
              <a:lnSpc>
                <a:spcPct val="150000"/>
              </a:lnSpc>
            </a:pPr>
            <a:r>
              <a:rPr lang="zh-CN" altLang="en-US" sz="1200" dirty="0">
                <a:solidFill>
                  <a:srgbClr val="BD6E77"/>
                </a:solidFill>
                <a:cs typeface="微软雅黑" panose="020B0503020204020204" charset="-122"/>
              </a:rPr>
              <a:t>点击此处输入与此小标题或图形相关的文字描述内容或数据分析</a:t>
            </a:r>
            <a:endParaRPr lang="zh-CN" altLang="en-US" sz="1200" dirty="0">
              <a:solidFill>
                <a:srgbClr val="BD6E77"/>
              </a:solidFill>
              <a:cs typeface="微软雅黑" panose="020B0503020204020204" charset="-122"/>
            </a:endParaRPr>
          </a:p>
        </p:txBody>
      </p:sp>
      <p:pic>
        <p:nvPicPr>
          <p:cNvPr id="2" name="图片 1" descr="徽标, 公司名称&#10;&#10;描述已自动生成"/>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1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sp>
        <p:nvSpPr>
          <p:cNvPr id="5" name="矩形 4"/>
          <p:cNvSpPr/>
          <p:nvPr>
            <p:custDataLst>
              <p:tags r:id="rId1"/>
            </p:custDataLst>
          </p:nvPr>
        </p:nvSpPr>
        <p:spPr>
          <a:xfrm>
            <a:off x="0" y="0"/>
            <a:ext cx="12192000"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10" name="组合 9"/>
          <p:cNvGrpSpPr/>
          <p:nvPr/>
        </p:nvGrpSpPr>
        <p:grpSpPr>
          <a:xfrm>
            <a:off x="454025" y="2001520"/>
            <a:ext cx="3441731" cy="3409950"/>
            <a:chOff x="1978" y="2069"/>
            <a:chExt cx="5051" cy="4380"/>
          </a:xfrm>
        </p:grpSpPr>
        <p:sp>
          <p:nvSpPr>
            <p:cNvPr id="19" name="文本框 18"/>
            <p:cNvSpPr txBox="1"/>
            <p:nvPr>
              <p:custDataLst>
                <p:tags r:id="rId2"/>
              </p:custDataLst>
            </p:nvPr>
          </p:nvSpPr>
          <p:spPr>
            <a:xfrm>
              <a:off x="1978" y="2069"/>
              <a:ext cx="2694"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rPr>
                <a:t>0</a:t>
              </a:r>
              <a:endPar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endParaRPr>
            </a:p>
          </p:txBody>
        </p:sp>
        <p:sp>
          <p:nvSpPr>
            <p:cNvPr id="9" name="文本框 8"/>
            <p:cNvSpPr txBox="1"/>
            <p:nvPr>
              <p:custDataLst>
                <p:tags r:id="rId3"/>
              </p:custDataLst>
            </p:nvPr>
          </p:nvSpPr>
          <p:spPr>
            <a:xfrm>
              <a:off x="3650" y="2069"/>
              <a:ext cx="3379" cy="4380"/>
            </a:xfrm>
            <a:prstGeom prst="rect">
              <a:avLst/>
            </a:prstGeom>
            <a:noFill/>
          </p:spPr>
          <p:txBody>
            <a:bodyPr wrap="square" rtlCol="0">
              <a:noAutofit/>
            </a:bodyPr>
            <a:lstStyle/>
            <a:p>
              <a:pPr algn="ctr"/>
              <a:r>
                <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rPr>
                <a:t>2</a:t>
              </a:r>
              <a:endParaRPr lang="en-US" altLang="zh-CN" sz="24000">
                <a:gradFill>
                  <a:gsLst>
                    <a:gs pos="0">
                      <a:srgbClr val="E9CCD0"/>
                    </a:gs>
                    <a:gs pos="77000">
                      <a:srgbClr val="BC7474">
                        <a:alpha val="100000"/>
                      </a:srgbClr>
                    </a:gs>
                    <a:gs pos="100000">
                      <a:srgbClr val="8E1B18">
                        <a:alpha val="0"/>
                      </a:srgbClr>
                    </a:gs>
                  </a:gsLst>
                  <a:lin ang="0" scaled="0"/>
                </a:gradFill>
                <a:latin typeface="+mj-lt"/>
                <a:ea typeface="+mj-ea"/>
                <a:cs typeface="+mj-lt"/>
              </a:endParaRPr>
            </a:p>
          </p:txBody>
        </p:sp>
      </p:grpSp>
      <p:sp>
        <p:nvSpPr>
          <p:cNvPr id="15" name="文本框 14"/>
          <p:cNvSpPr txBox="1"/>
          <p:nvPr>
            <p:custDataLst>
              <p:tags r:id="rId4"/>
            </p:custDataLst>
          </p:nvPr>
        </p:nvSpPr>
        <p:spPr>
          <a:xfrm>
            <a:off x="376555" y="5121275"/>
            <a:ext cx="2910205" cy="706755"/>
          </a:xfrm>
          <a:prstGeom prst="rect">
            <a:avLst/>
          </a:prstGeom>
          <a:noFill/>
        </p:spPr>
        <p:txBody>
          <a:bodyPr wrap="square" rtlCol="0">
            <a:spAutoFit/>
          </a:bodyPr>
          <a:lstStyle/>
          <a:p>
            <a:r>
              <a:rPr lang="en-US" altLang="zh-CN" sz="4000" b="1">
                <a:solidFill>
                  <a:schemeClr val="bg1"/>
                </a:solidFill>
                <a:cs typeface="微软雅黑" panose="020B0503020204020204" charset="-122"/>
              </a:rPr>
              <a:t>PART TWO</a:t>
            </a:r>
            <a:endParaRPr lang="en-US" altLang="zh-CN" sz="4000" b="1">
              <a:solidFill>
                <a:schemeClr val="bg1"/>
              </a:solidFill>
              <a:cs typeface="微软雅黑" panose="020B0503020204020204" charset="-122"/>
            </a:endParaRPr>
          </a:p>
        </p:txBody>
      </p:sp>
      <p:sp>
        <p:nvSpPr>
          <p:cNvPr id="17" name="矩形: 对角圆角 2"/>
          <p:cNvSpPr/>
          <p:nvPr>
            <p:custDataLst>
              <p:tags r:id="rId5"/>
            </p:custDataLst>
          </p:nvPr>
        </p:nvSpPr>
        <p:spPr>
          <a:xfrm>
            <a:off x="3514145" y="1313813"/>
            <a:ext cx="8255050" cy="3716593"/>
          </a:xfrm>
          <a:prstGeom prst="round2Diag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18" name="文本框 17"/>
          <p:cNvSpPr txBox="1"/>
          <p:nvPr>
            <p:custDataLst>
              <p:tags r:id="rId6"/>
            </p:custDataLst>
          </p:nvPr>
        </p:nvSpPr>
        <p:spPr>
          <a:xfrm>
            <a:off x="4267535" y="1629598"/>
            <a:ext cx="6437671" cy="1322070"/>
          </a:xfrm>
          <a:prstGeom prst="rect">
            <a:avLst/>
          </a:prstGeom>
          <a:noFill/>
        </p:spPr>
        <p:txBody>
          <a:bodyPr wrap="square" rtlCol="0">
            <a:spAutoFit/>
          </a:bodyPr>
          <a:lstStyle/>
          <a:p>
            <a:r>
              <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rPr>
              <a:t>PART TWO</a:t>
            </a:r>
            <a:endParaRPr lang="en-US" altLang="zh-CN" sz="8000" b="1">
              <a:ln>
                <a:solidFill>
                  <a:srgbClr val="B9656E"/>
                </a:solidFill>
              </a:ln>
              <a:noFill/>
              <a:latin typeface="微软雅黑" panose="020B0503020204020204" charset="-122"/>
              <a:ea typeface="微软雅黑" panose="020B0503020204020204" charset="-122"/>
              <a:cs typeface="微软雅黑" panose="020B0503020204020204" charset="-122"/>
            </a:endParaRPr>
          </a:p>
        </p:txBody>
      </p:sp>
      <p:sp>
        <p:nvSpPr>
          <p:cNvPr id="20" name="文本框 19"/>
          <p:cNvSpPr txBox="1"/>
          <p:nvPr/>
        </p:nvSpPr>
        <p:spPr>
          <a:xfrm>
            <a:off x="4350385" y="2952750"/>
            <a:ext cx="4064000" cy="706755"/>
          </a:xfrm>
          <a:prstGeom prst="rect">
            <a:avLst/>
          </a:prstGeom>
          <a:noFill/>
        </p:spPr>
        <p:txBody>
          <a:bodyPr wrap="square" rtlCol="0">
            <a:spAutoFit/>
          </a:bodyPr>
          <a:lstStyle/>
          <a:p>
            <a:r>
              <a:rPr lang="zh-CN" altLang="en-US" sz="4000" b="1">
                <a:solidFill>
                  <a:srgbClr val="B9656E"/>
                </a:solidFill>
                <a:cs typeface="微软雅黑" panose="020B0503020204020204" charset="-122"/>
              </a:rPr>
              <a:t>工作完成情况</a:t>
            </a:r>
            <a:endParaRPr lang="zh-CN" altLang="en-US" sz="4000" b="1">
              <a:solidFill>
                <a:srgbClr val="B9656E"/>
              </a:solidFill>
              <a:cs typeface="微软雅黑" panose="020B0503020204020204" charset="-122"/>
            </a:endParaRPr>
          </a:p>
        </p:txBody>
      </p:sp>
      <p:sp>
        <p:nvSpPr>
          <p:cNvPr id="21" name="文本框 20"/>
          <p:cNvSpPr txBox="1"/>
          <p:nvPr>
            <p:custDataLst>
              <p:tags r:id="rId7"/>
            </p:custDataLst>
          </p:nvPr>
        </p:nvSpPr>
        <p:spPr>
          <a:xfrm>
            <a:off x="4268123" y="3659810"/>
            <a:ext cx="6134100" cy="88113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B9656E"/>
                </a:solidFill>
                <a:effectLst/>
                <a:uLnTx/>
                <a:uFillTx/>
                <a:latin typeface="微软雅黑" panose="020B0503020204020204" charset="-122"/>
                <a:ea typeface="微软雅黑" panose="020B0503020204020204" charset="-122"/>
                <a:cs typeface="微软雅黑" panose="020B0503020204020204" charset="-122"/>
              </a:rPr>
              <a:t>Lorem ipsum dolor sit amet, conse ctetuer adipi scing elit. Maecenas porttitor congue massa. </a:t>
            </a:r>
            <a:endParaRPr kumimoji="0" lang="en-US" altLang="zh-CN" sz="1800" b="0" i="0" u="none" strike="noStrike" kern="1200" cap="none" spc="0" normalizeH="0" baseline="0" noProof="0" dirty="0">
              <a:ln>
                <a:noFill/>
              </a:ln>
              <a:solidFill>
                <a:srgbClr val="B9656E"/>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4" name="图片 3" descr="徽标&#10;&#10;中度可信度描述已自动生成"/>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4372" y="136564"/>
            <a:ext cx="1001521" cy="777836"/>
          </a:xfrm>
          <a:prstGeom prst="rect">
            <a:avLst/>
          </a:prstGeom>
        </p:spPr>
      </p:pic>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工作完成情况</a:t>
            </a:r>
            <a:endParaRPr lang="zh-CN" altLang="en-US" sz="2000">
              <a:solidFill>
                <a:srgbClr val="A1313D"/>
              </a:solidFill>
              <a:cs typeface="微软雅黑" panose="020B0503020204020204" charset="-122"/>
            </a:endParaRPr>
          </a:p>
        </p:txBody>
      </p:sp>
      <p:sp>
        <p:nvSpPr>
          <p:cNvPr id="33" name="单圆角矩形 32"/>
          <p:cNvSpPr/>
          <p:nvPr/>
        </p:nvSpPr>
        <p:spPr>
          <a:xfrm>
            <a:off x="4614856" y="1567543"/>
            <a:ext cx="2221373" cy="4567256"/>
          </a:xfrm>
          <a:prstGeom prst="round1Rect">
            <a:avLst>
              <a:gd name="adj" fmla="val 1176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4" name="单圆角矩形 33"/>
          <p:cNvSpPr/>
          <p:nvPr/>
        </p:nvSpPr>
        <p:spPr>
          <a:xfrm>
            <a:off x="6944741" y="1567543"/>
            <a:ext cx="2221373" cy="4567256"/>
          </a:xfrm>
          <a:prstGeom prst="round1Rect">
            <a:avLst>
              <a:gd name="adj" fmla="val 11767"/>
            </a:avLst>
          </a:prstGeom>
          <a:solidFill>
            <a:srgbClr val="BD6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5" name="单圆角矩形 34"/>
          <p:cNvSpPr/>
          <p:nvPr/>
        </p:nvSpPr>
        <p:spPr>
          <a:xfrm>
            <a:off x="9274627" y="1567543"/>
            <a:ext cx="2221373" cy="4567256"/>
          </a:xfrm>
          <a:prstGeom prst="round1Rect">
            <a:avLst>
              <a:gd name="adj" fmla="val 11276"/>
            </a:avLst>
          </a:prstGeom>
          <a:solidFill>
            <a:srgbClr val="D9A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6" name="文本框 35"/>
          <p:cNvSpPr txBox="1"/>
          <p:nvPr/>
        </p:nvSpPr>
        <p:spPr>
          <a:xfrm>
            <a:off x="4870671" y="1916270"/>
            <a:ext cx="1709743" cy="369332"/>
          </a:xfrm>
          <a:prstGeom prst="rect">
            <a:avLst/>
          </a:prstGeom>
          <a:noFill/>
        </p:spPr>
        <p:txBody>
          <a:bodyPr wrap="square" lIns="0" rIns="0" rtlCol="0">
            <a:spAutoFit/>
          </a:bodyPr>
          <a:lstStyle/>
          <a:p>
            <a:r>
              <a:rPr lang="zh-CN" altLang="en-US" dirty="0">
                <a:solidFill>
                  <a:schemeClr val="bg1"/>
                </a:solidFill>
                <a:cs typeface="微软雅黑" panose="020B0503020204020204" charset="-122"/>
              </a:rPr>
              <a:t>文字内容</a:t>
            </a:r>
            <a:endParaRPr lang="zh-CN" altLang="en-US" dirty="0">
              <a:solidFill>
                <a:schemeClr val="bg1"/>
              </a:solidFill>
              <a:cs typeface="微软雅黑" panose="020B0503020204020204" charset="-122"/>
            </a:endParaRPr>
          </a:p>
        </p:txBody>
      </p:sp>
      <p:sp>
        <p:nvSpPr>
          <p:cNvPr id="37" name="文本框 36"/>
          <p:cNvSpPr txBox="1"/>
          <p:nvPr/>
        </p:nvSpPr>
        <p:spPr>
          <a:xfrm>
            <a:off x="4870671" y="2285602"/>
            <a:ext cx="1709743" cy="1993238"/>
          </a:xfrm>
          <a:prstGeom prst="rect">
            <a:avLst/>
          </a:prstGeom>
          <a:noFill/>
        </p:spPr>
        <p:txBody>
          <a:bodyPr wrap="square" lIns="0" rIns="0" rtlCol="0">
            <a:spAutoFit/>
          </a:bodyPr>
          <a:lstStyle/>
          <a:p>
            <a:pPr>
              <a:lnSpc>
                <a:spcPct val="150000"/>
              </a:lnSpc>
              <a:spcAft>
                <a:spcPts val="1200"/>
              </a:spcAft>
            </a:pPr>
            <a:r>
              <a:rPr lang="zh-CN" altLang="en-US" sz="1400" dirty="0">
                <a:solidFill>
                  <a:schemeClr val="bg1"/>
                </a:solidFill>
                <a:cs typeface="微软雅黑" panose="020B0503020204020204" charset="-122"/>
              </a:rPr>
              <a:t>点击此处输入与此小标题或者与此图形相关的内容介绍、数据统计、事件分析、总结概述等文字描述内容。</a:t>
            </a:r>
            <a:endParaRPr lang="en-US" altLang="zh-CN" sz="1400" dirty="0">
              <a:solidFill>
                <a:schemeClr val="bg1"/>
              </a:solidFill>
              <a:cs typeface="微软雅黑" panose="020B0503020204020204" charset="-122"/>
            </a:endParaRPr>
          </a:p>
        </p:txBody>
      </p:sp>
      <p:sp>
        <p:nvSpPr>
          <p:cNvPr id="38" name="Oval 16"/>
          <p:cNvSpPr/>
          <p:nvPr/>
        </p:nvSpPr>
        <p:spPr>
          <a:xfrm>
            <a:off x="4870671" y="5408609"/>
            <a:ext cx="402920" cy="362560"/>
          </a:xfrm>
          <a:custGeom>
            <a:avLst/>
            <a:gdLst>
              <a:gd name="T0" fmla="*/ 5584 w 11168"/>
              <a:gd name="T1" fmla="*/ 10049 h 10049"/>
              <a:gd name="T2" fmla="*/ 4802 w 11168"/>
              <a:gd name="T3" fmla="*/ 9284 h 10049"/>
              <a:gd name="T4" fmla="*/ 0 w 11168"/>
              <a:gd name="T5" fmla="*/ 3004 h 10049"/>
              <a:gd name="T6" fmla="*/ 3071 w 11168"/>
              <a:gd name="T7" fmla="*/ 0 h 10049"/>
              <a:gd name="T8" fmla="*/ 5584 w 11168"/>
              <a:gd name="T9" fmla="*/ 1147 h 10049"/>
              <a:gd name="T10" fmla="*/ 8097 w 11168"/>
              <a:gd name="T11" fmla="*/ 0 h 10049"/>
              <a:gd name="T12" fmla="*/ 11168 w 11168"/>
              <a:gd name="T13" fmla="*/ 3004 h 10049"/>
              <a:gd name="T14" fmla="*/ 6365 w 11168"/>
              <a:gd name="T15" fmla="*/ 9284 h 10049"/>
              <a:gd name="T16" fmla="*/ 5584 w 11168"/>
              <a:gd name="T17" fmla="*/ 10049 h 10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68" h="10049">
                <a:moveTo>
                  <a:pt x="5584" y="10049"/>
                </a:moveTo>
                <a:lnTo>
                  <a:pt x="4802" y="9284"/>
                </a:lnTo>
                <a:cubicBezTo>
                  <a:pt x="1898" y="6773"/>
                  <a:pt x="0" y="5079"/>
                  <a:pt x="0" y="3004"/>
                </a:cubicBezTo>
                <a:cubicBezTo>
                  <a:pt x="0" y="1311"/>
                  <a:pt x="1340" y="0"/>
                  <a:pt x="3071" y="0"/>
                </a:cubicBezTo>
                <a:cubicBezTo>
                  <a:pt x="4020" y="0"/>
                  <a:pt x="4970" y="438"/>
                  <a:pt x="5584" y="1147"/>
                </a:cubicBezTo>
                <a:cubicBezTo>
                  <a:pt x="6197" y="438"/>
                  <a:pt x="7148" y="0"/>
                  <a:pt x="8097" y="0"/>
                </a:cubicBezTo>
                <a:cubicBezTo>
                  <a:pt x="9827" y="0"/>
                  <a:pt x="11168" y="1311"/>
                  <a:pt x="11168" y="3004"/>
                </a:cubicBezTo>
                <a:cubicBezTo>
                  <a:pt x="11168" y="5079"/>
                  <a:pt x="9269" y="6773"/>
                  <a:pt x="6365" y="9284"/>
                </a:cubicBezTo>
                <a:lnTo>
                  <a:pt x="5584" y="1004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微软雅黑" panose="020B0503020204020204" charset="-122"/>
            </a:endParaRPr>
          </a:p>
        </p:txBody>
      </p:sp>
      <p:sp>
        <p:nvSpPr>
          <p:cNvPr id="39" name="文本框 38"/>
          <p:cNvSpPr txBox="1"/>
          <p:nvPr/>
        </p:nvSpPr>
        <p:spPr>
          <a:xfrm>
            <a:off x="7200214" y="1916270"/>
            <a:ext cx="1709743" cy="369332"/>
          </a:xfrm>
          <a:prstGeom prst="rect">
            <a:avLst/>
          </a:prstGeom>
          <a:noFill/>
        </p:spPr>
        <p:txBody>
          <a:bodyPr wrap="square" lIns="0" rIns="0" rtlCol="0">
            <a:spAutoFit/>
          </a:bodyPr>
          <a:lstStyle/>
          <a:p>
            <a:r>
              <a:rPr lang="zh-CN" altLang="en-US" dirty="0">
                <a:cs typeface="微软雅黑" panose="020B0503020204020204" charset="-122"/>
              </a:rPr>
              <a:t>文字内容</a:t>
            </a:r>
            <a:endParaRPr lang="zh-CN" altLang="en-US" dirty="0">
              <a:cs typeface="微软雅黑" panose="020B0503020204020204" charset="-122"/>
            </a:endParaRPr>
          </a:p>
        </p:txBody>
      </p:sp>
      <p:sp>
        <p:nvSpPr>
          <p:cNvPr id="40" name="文本框 39"/>
          <p:cNvSpPr txBox="1"/>
          <p:nvPr/>
        </p:nvSpPr>
        <p:spPr>
          <a:xfrm>
            <a:off x="7200214" y="2285602"/>
            <a:ext cx="1709743" cy="2031325"/>
          </a:xfrm>
          <a:prstGeom prst="rect">
            <a:avLst/>
          </a:prstGeom>
          <a:noFill/>
        </p:spPr>
        <p:txBody>
          <a:bodyPr wrap="square" lIns="0" rIns="0" rtlCol="0">
            <a:spAutoFit/>
          </a:bodyPr>
          <a:lstStyle/>
          <a:p>
            <a:pPr>
              <a:lnSpc>
                <a:spcPct val="150000"/>
              </a:lnSpc>
              <a:spcAft>
                <a:spcPts val="1200"/>
              </a:spcAft>
            </a:pPr>
            <a:r>
              <a:rPr lang="zh-CN" altLang="en-US" sz="1400" dirty="0">
                <a:cs typeface="微软雅黑" panose="020B0503020204020204" charset="-122"/>
              </a:rPr>
              <a:t>点击此处输入与此小标题或者与此图形相关的内容介绍、数据统计、事件分析、总结概述等文字描述内容。</a:t>
            </a:r>
            <a:endParaRPr lang="en-US" altLang="zh-CN" sz="1400" dirty="0">
              <a:cs typeface="微软雅黑" panose="020B0503020204020204" charset="-122"/>
            </a:endParaRPr>
          </a:p>
        </p:txBody>
      </p:sp>
      <p:sp>
        <p:nvSpPr>
          <p:cNvPr id="41" name="Oval 19"/>
          <p:cNvSpPr/>
          <p:nvPr/>
        </p:nvSpPr>
        <p:spPr>
          <a:xfrm>
            <a:off x="7200214" y="5388429"/>
            <a:ext cx="402920" cy="402920"/>
          </a:xfrm>
          <a:custGeom>
            <a:avLst/>
            <a:gdLst>
              <a:gd name="T0" fmla="*/ 0 w 9498"/>
              <a:gd name="T1" fmla="*/ 4559 h 9498"/>
              <a:gd name="T2" fmla="*/ 3146 w 9498"/>
              <a:gd name="T3" fmla="*/ 5945 h 9498"/>
              <a:gd name="T4" fmla="*/ 9498 w 9498"/>
              <a:gd name="T5" fmla="*/ 0 h 9498"/>
              <a:gd name="T6" fmla="*/ 0 w 9498"/>
              <a:gd name="T7" fmla="*/ 4559 h 9498"/>
              <a:gd name="T8" fmla="*/ 9498 w 9498"/>
              <a:gd name="T9" fmla="*/ 0 h 9498"/>
              <a:gd name="T10" fmla="*/ 3618 w 9498"/>
              <a:gd name="T11" fmla="*/ 6402 h 9498"/>
              <a:gd name="T12" fmla="*/ 5159 w 9498"/>
              <a:gd name="T13" fmla="*/ 9498 h 9498"/>
              <a:gd name="T14" fmla="*/ 9498 w 9498"/>
              <a:gd name="T15" fmla="*/ 0 h 9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98" h="9498">
                <a:moveTo>
                  <a:pt x="0" y="4559"/>
                </a:moveTo>
                <a:lnTo>
                  <a:pt x="3146" y="5945"/>
                </a:lnTo>
                <a:lnTo>
                  <a:pt x="9498" y="0"/>
                </a:lnTo>
                <a:lnTo>
                  <a:pt x="0" y="4559"/>
                </a:lnTo>
                <a:close/>
                <a:moveTo>
                  <a:pt x="9498" y="0"/>
                </a:moveTo>
                <a:lnTo>
                  <a:pt x="3618" y="6402"/>
                </a:lnTo>
                <a:lnTo>
                  <a:pt x="5159" y="9498"/>
                </a:lnTo>
                <a:lnTo>
                  <a:pt x="9498"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微软雅黑" panose="020B0503020204020204" charset="-122"/>
            </a:endParaRPr>
          </a:p>
        </p:txBody>
      </p:sp>
      <p:sp>
        <p:nvSpPr>
          <p:cNvPr id="42" name="文本框 41"/>
          <p:cNvSpPr txBox="1"/>
          <p:nvPr/>
        </p:nvSpPr>
        <p:spPr>
          <a:xfrm>
            <a:off x="9470035" y="1916270"/>
            <a:ext cx="1709743" cy="369332"/>
          </a:xfrm>
          <a:prstGeom prst="rect">
            <a:avLst/>
          </a:prstGeom>
          <a:noFill/>
        </p:spPr>
        <p:txBody>
          <a:bodyPr wrap="square" lIns="0" rIns="0" rtlCol="0">
            <a:spAutoFit/>
          </a:bodyPr>
          <a:lstStyle/>
          <a:p>
            <a:r>
              <a:rPr lang="zh-CN" altLang="en-US" dirty="0">
                <a:cs typeface="微软雅黑" panose="020B0503020204020204" charset="-122"/>
              </a:rPr>
              <a:t>文字内容</a:t>
            </a:r>
            <a:endParaRPr lang="zh-CN" altLang="en-US" dirty="0">
              <a:cs typeface="微软雅黑" panose="020B0503020204020204" charset="-122"/>
            </a:endParaRPr>
          </a:p>
        </p:txBody>
      </p:sp>
      <p:sp>
        <p:nvSpPr>
          <p:cNvPr id="43" name="文本框 42"/>
          <p:cNvSpPr txBox="1"/>
          <p:nvPr/>
        </p:nvSpPr>
        <p:spPr>
          <a:xfrm>
            <a:off x="9470035" y="2285602"/>
            <a:ext cx="1709743" cy="2031325"/>
          </a:xfrm>
          <a:prstGeom prst="rect">
            <a:avLst/>
          </a:prstGeom>
          <a:noFill/>
        </p:spPr>
        <p:txBody>
          <a:bodyPr wrap="square" lIns="0" rIns="0" rtlCol="0">
            <a:spAutoFit/>
          </a:bodyPr>
          <a:lstStyle/>
          <a:p>
            <a:pPr>
              <a:lnSpc>
                <a:spcPct val="150000"/>
              </a:lnSpc>
              <a:spcAft>
                <a:spcPts val="1200"/>
              </a:spcAft>
            </a:pPr>
            <a:r>
              <a:rPr lang="zh-CN" altLang="en-US" sz="1400" dirty="0">
                <a:cs typeface="微软雅黑" panose="020B0503020204020204" charset="-122"/>
              </a:rPr>
              <a:t>点击此处输入与此小标题或者与此图形相关的内容介绍、数据统计、事件分析、总结概述等文字描述内容。</a:t>
            </a:r>
            <a:endParaRPr lang="en-US" altLang="zh-CN" sz="1400" dirty="0">
              <a:cs typeface="微软雅黑" panose="020B0503020204020204" charset="-122"/>
            </a:endParaRPr>
          </a:p>
        </p:txBody>
      </p:sp>
      <p:sp>
        <p:nvSpPr>
          <p:cNvPr id="44" name="Oval 22"/>
          <p:cNvSpPr/>
          <p:nvPr/>
        </p:nvSpPr>
        <p:spPr>
          <a:xfrm>
            <a:off x="9470035" y="5397083"/>
            <a:ext cx="402920" cy="385611"/>
          </a:xfrm>
          <a:custGeom>
            <a:avLst/>
            <a:gdLst>
              <a:gd name="T0" fmla="*/ 10882 w 11106"/>
              <a:gd name="T1" fmla="*/ 4345 h 10628"/>
              <a:gd name="T2" fmla="*/ 9793 w 11106"/>
              <a:gd name="T3" fmla="*/ 3701 h 10628"/>
              <a:gd name="T4" fmla="*/ 7130 w 11106"/>
              <a:gd name="T5" fmla="*/ 3688 h 10628"/>
              <a:gd name="T6" fmla="*/ 7397 w 11106"/>
              <a:gd name="T7" fmla="*/ 2100 h 10628"/>
              <a:gd name="T8" fmla="*/ 7322 w 11106"/>
              <a:gd name="T9" fmla="*/ 1260 h 10628"/>
              <a:gd name="T10" fmla="*/ 7273 w 11106"/>
              <a:gd name="T11" fmla="*/ 1045 h 10628"/>
              <a:gd name="T12" fmla="*/ 5960 w 11106"/>
              <a:gd name="T13" fmla="*/ 0 h 10628"/>
              <a:gd name="T14" fmla="*/ 4612 w 11106"/>
              <a:gd name="T15" fmla="*/ 1349 h 10628"/>
              <a:gd name="T16" fmla="*/ 4618 w 11106"/>
              <a:gd name="T17" fmla="*/ 1470 h 10628"/>
              <a:gd name="T18" fmla="*/ 2453 w 11106"/>
              <a:gd name="T19" fmla="*/ 4151 h 10628"/>
              <a:gd name="T20" fmla="*/ 2452 w 11106"/>
              <a:gd name="T21" fmla="*/ 4151 h 10628"/>
              <a:gd name="T22" fmla="*/ 474 w 11106"/>
              <a:gd name="T23" fmla="*/ 4152 h 10628"/>
              <a:gd name="T24" fmla="*/ 5 w 11106"/>
              <a:gd name="T25" fmla="*/ 4621 h 10628"/>
              <a:gd name="T26" fmla="*/ 0 w 11106"/>
              <a:gd name="T27" fmla="*/ 10157 h 10628"/>
              <a:gd name="T28" fmla="*/ 512 w 11106"/>
              <a:gd name="T29" fmla="*/ 10619 h 10628"/>
              <a:gd name="T30" fmla="*/ 2227 w 11106"/>
              <a:gd name="T31" fmla="*/ 10616 h 10628"/>
              <a:gd name="T32" fmla="*/ 2293 w 11106"/>
              <a:gd name="T33" fmla="*/ 10628 h 10628"/>
              <a:gd name="T34" fmla="*/ 2350 w 11106"/>
              <a:gd name="T35" fmla="*/ 10620 h 10628"/>
              <a:gd name="T36" fmla="*/ 8878 w 11106"/>
              <a:gd name="T37" fmla="*/ 10622 h 10628"/>
              <a:gd name="T38" fmla="*/ 9522 w 11106"/>
              <a:gd name="T39" fmla="*/ 10412 h 10628"/>
              <a:gd name="T40" fmla="*/ 9974 w 11106"/>
              <a:gd name="T41" fmla="*/ 9925 h 10628"/>
              <a:gd name="T42" fmla="*/ 10054 w 11106"/>
              <a:gd name="T43" fmla="*/ 9792 h 10628"/>
              <a:gd name="T44" fmla="*/ 11074 w 11106"/>
              <a:gd name="T45" fmla="*/ 5304 h 10628"/>
              <a:gd name="T46" fmla="*/ 11083 w 11106"/>
              <a:gd name="T47" fmla="*/ 5172 h 10628"/>
              <a:gd name="T48" fmla="*/ 10882 w 11106"/>
              <a:gd name="T49" fmla="*/ 4345 h 10628"/>
              <a:gd name="T50" fmla="*/ 805 w 11106"/>
              <a:gd name="T51" fmla="*/ 4956 h 10628"/>
              <a:gd name="T52" fmla="*/ 1872 w 11106"/>
              <a:gd name="T53" fmla="*/ 4954 h 10628"/>
              <a:gd name="T54" fmla="*/ 1872 w 11106"/>
              <a:gd name="T55" fmla="*/ 9820 h 10628"/>
              <a:gd name="T56" fmla="*/ 801 w 11106"/>
              <a:gd name="T57" fmla="*/ 9824 h 10628"/>
              <a:gd name="T58" fmla="*/ 805 w 11106"/>
              <a:gd name="T59" fmla="*/ 4956 h 10628"/>
              <a:gd name="T60" fmla="*/ 9341 w 11106"/>
              <a:gd name="T61" fmla="*/ 9434 h 10628"/>
              <a:gd name="T62" fmla="*/ 9290 w 11106"/>
              <a:gd name="T63" fmla="*/ 9514 h 10628"/>
              <a:gd name="T64" fmla="*/ 9090 w 11106"/>
              <a:gd name="T65" fmla="*/ 9738 h 10628"/>
              <a:gd name="T66" fmla="*/ 8851 w 11106"/>
              <a:gd name="T67" fmla="*/ 9822 h 10628"/>
              <a:gd name="T68" fmla="*/ 2672 w 11106"/>
              <a:gd name="T69" fmla="*/ 9820 h 10628"/>
              <a:gd name="T70" fmla="*/ 2672 w 11106"/>
              <a:gd name="T71" fmla="*/ 4912 h 10628"/>
              <a:gd name="T72" fmla="*/ 5417 w 11106"/>
              <a:gd name="T73" fmla="*/ 1431 h 10628"/>
              <a:gd name="T74" fmla="*/ 5412 w 11106"/>
              <a:gd name="T75" fmla="*/ 1349 h 10628"/>
              <a:gd name="T76" fmla="*/ 5960 w 11106"/>
              <a:gd name="T77" fmla="*/ 800 h 10628"/>
              <a:gd name="T78" fmla="*/ 6494 w 11106"/>
              <a:gd name="T79" fmla="*/ 1225 h 10628"/>
              <a:gd name="T80" fmla="*/ 6538 w 11106"/>
              <a:gd name="T81" fmla="*/ 1416 h 10628"/>
              <a:gd name="T82" fmla="*/ 6597 w 11106"/>
              <a:gd name="T83" fmla="*/ 2099 h 10628"/>
              <a:gd name="T84" fmla="*/ 6370 w 11106"/>
              <a:gd name="T85" fmla="*/ 3432 h 10628"/>
              <a:gd name="T86" fmla="*/ 6002 w 11106"/>
              <a:gd name="T87" fmla="*/ 4487 h 10628"/>
              <a:gd name="T88" fmla="*/ 9646 w 11106"/>
              <a:gd name="T89" fmla="*/ 4488 h 10628"/>
              <a:gd name="T90" fmla="*/ 9732 w 11106"/>
              <a:gd name="T91" fmla="*/ 4496 h 10628"/>
              <a:gd name="T92" fmla="*/ 10203 w 11106"/>
              <a:gd name="T93" fmla="*/ 4768 h 10628"/>
              <a:gd name="T94" fmla="*/ 10286 w 11106"/>
              <a:gd name="T95" fmla="*/ 5173 h 10628"/>
              <a:gd name="T96" fmla="*/ 9341 w 11106"/>
              <a:gd name="T97" fmla="*/ 9434 h 10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06" h="10628">
                <a:moveTo>
                  <a:pt x="10882" y="4345"/>
                </a:moveTo>
                <a:cubicBezTo>
                  <a:pt x="10641" y="3956"/>
                  <a:pt x="10222" y="3714"/>
                  <a:pt x="9793" y="3701"/>
                </a:cubicBezTo>
                <a:lnTo>
                  <a:pt x="7130" y="3688"/>
                </a:lnTo>
                <a:cubicBezTo>
                  <a:pt x="7307" y="3176"/>
                  <a:pt x="7397" y="2641"/>
                  <a:pt x="7397" y="2100"/>
                </a:cubicBezTo>
                <a:cubicBezTo>
                  <a:pt x="7397" y="1832"/>
                  <a:pt x="7374" y="1556"/>
                  <a:pt x="7322" y="1260"/>
                </a:cubicBezTo>
                <a:lnTo>
                  <a:pt x="7273" y="1045"/>
                </a:lnTo>
                <a:cubicBezTo>
                  <a:pt x="7131" y="431"/>
                  <a:pt x="6592" y="0"/>
                  <a:pt x="5960" y="0"/>
                </a:cubicBezTo>
                <a:cubicBezTo>
                  <a:pt x="5217" y="0"/>
                  <a:pt x="4612" y="605"/>
                  <a:pt x="4612" y="1349"/>
                </a:cubicBezTo>
                <a:cubicBezTo>
                  <a:pt x="4612" y="1392"/>
                  <a:pt x="4614" y="1435"/>
                  <a:pt x="4618" y="1470"/>
                </a:cubicBezTo>
                <a:cubicBezTo>
                  <a:pt x="4581" y="2789"/>
                  <a:pt x="2993" y="4151"/>
                  <a:pt x="2453" y="4151"/>
                </a:cubicBezTo>
                <a:lnTo>
                  <a:pt x="2452" y="4151"/>
                </a:lnTo>
                <a:lnTo>
                  <a:pt x="474" y="4152"/>
                </a:lnTo>
                <a:cubicBezTo>
                  <a:pt x="215" y="4152"/>
                  <a:pt x="5" y="4363"/>
                  <a:pt x="5" y="4621"/>
                </a:cubicBezTo>
                <a:lnTo>
                  <a:pt x="0" y="10157"/>
                </a:lnTo>
                <a:cubicBezTo>
                  <a:pt x="0" y="10420"/>
                  <a:pt x="227" y="10611"/>
                  <a:pt x="512" y="10619"/>
                </a:cubicBezTo>
                <a:lnTo>
                  <a:pt x="2227" y="10616"/>
                </a:lnTo>
                <a:lnTo>
                  <a:pt x="2293" y="10628"/>
                </a:lnTo>
                <a:lnTo>
                  <a:pt x="2350" y="10620"/>
                </a:lnTo>
                <a:lnTo>
                  <a:pt x="8878" y="10622"/>
                </a:lnTo>
                <a:cubicBezTo>
                  <a:pt x="9108" y="10606"/>
                  <a:pt x="9330" y="10535"/>
                  <a:pt x="9522" y="10412"/>
                </a:cubicBezTo>
                <a:cubicBezTo>
                  <a:pt x="9730" y="10279"/>
                  <a:pt x="9898" y="10091"/>
                  <a:pt x="9974" y="9925"/>
                </a:cubicBezTo>
                <a:lnTo>
                  <a:pt x="10054" y="9792"/>
                </a:lnTo>
                <a:cubicBezTo>
                  <a:pt x="10503" y="8722"/>
                  <a:pt x="11052" y="5443"/>
                  <a:pt x="11074" y="5304"/>
                </a:cubicBezTo>
                <a:lnTo>
                  <a:pt x="11083" y="5172"/>
                </a:lnTo>
                <a:cubicBezTo>
                  <a:pt x="11106" y="4877"/>
                  <a:pt x="11036" y="4592"/>
                  <a:pt x="10882" y="4345"/>
                </a:cubicBezTo>
                <a:close/>
                <a:moveTo>
                  <a:pt x="805" y="4956"/>
                </a:moveTo>
                <a:lnTo>
                  <a:pt x="1872" y="4954"/>
                </a:lnTo>
                <a:lnTo>
                  <a:pt x="1872" y="9820"/>
                </a:lnTo>
                <a:lnTo>
                  <a:pt x="801" y="9824"/>
                </a:lnTo>
                <a:lnTo>
                  <a:pt x="805" y="4956"/>
                </a:lnTo>
                <a:close/>
                <a:moveTo>
                  <a:pt x="9341" y="9434"/>
                </a:moveTo>
                <a:lnTo>
                  <a:pt x="9290" y="9514"/>
                </a:lnTo>
                <a:cubicBezTo>
                  <a:pt x="9245" y="9606"/>
                  <a:pt x="9175" y="9684"/>
                  <a:pt x="9090" y="9738"/>
                </a:cubicBezTo>
                <a:cubicBezTo>
                  <a:pt x="9013" y="9788"/>
                  <a:pt x="8921" y="9817"/>
                  <a:pt x="8851" y="9822"/>
                </a:cubicBezTo>
                <a:lnTo>
                  <a:pt x="2672" y="9820"/>
                </a:lnTo>
                <a:lnTo>
                  <a:pt x="2672" y="4912"/>
                </a:lnTo>
                <a:cubicBezTo>
                  <a:pt x="3727" y="4706"/>
                  <a:pt x="5372" y="3093"/>
                  <a:pt x="5417" y="1431"/>
                </a:cubicBezTo>
                <a:lnTo>
                  <a:pt x="5412" y="1349"/>
                </a:lnTo>
                <a:cubicBezTo>
                  <a:pt x="5412" y="1047"/>
                  <a:pt x="5658" y="800"/>
                  <a:pt x="5960" y="800"/>
                </a:cubicBezTo>
                <a:cubicBezTo>
                  <a:pt x="6217" y="800"/>
                  <a:pt x="6436" y="975"/>
                  <a:pt x="6494" y="1225"/>
                </a:cubicBezTo>
                <a:lnTo>
                  <a:pt x="6538" y="1416"/>
                </a:lnTo>
                <a:cubicBezTo>
                  <a:pt x="6578" y="1645"/>
                  <a:pt x="6597" y="1875"/>
                  <a:pt x="6597" y="2099"/>
                </a:cubicBezTo>
                <a:cubicBezTo>
                  <a:pt x="6597" y="2553"/>
                  <a:pt x="6521" y="3002"/>
                  <a:pt x="6370" y="3432"/>
                </a:cubicBezTo>
                <a:lnTo>
                  <a:pt x="6002" y="4487"/>
                </a:lnTo>
                <a:lnTo>
                  <a:pt x="9646" y="4488"/>
                </a:lnTo>
                <a:lnTo>
                  <a:pt x="9732" y="4496"/>
                </a:lnTo>
                <a:cubicBezTo>
                  <a:pt x="9926" y="4504"/>
                  <a:pt x="10102" y="4605"/>
                  <a:pt x="10203" y="4768"/>
                </a:cubicBezTo>
                <a:cubicBezTo>
                  <a:pt x="10266" y="4870"/>
                  <a:pt x="10295" y="4988"/>
                  <a:pt x="10286" y="5173"/>
                </a:cubicBezTo>
                <a:cubicBezTo>
                  <a:pt x="10280" y="5205"/>
                  <a:pt x="9730" y="8497"/>
                  <a:pt x="9341" y="943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cs typeface="微软雅黑" panose="020B0503020204020204" charset="-122"/>
            </a:endParaRPr>
          </a:p>
        </p:txBody>
      </p:sp>
      <p:sp>
        <p:nvSpPr>
          <p:cNvPr id="27" name="文本框 26"/>
          <p:cNvSpPr txBox="1"/>
          <p:nvPr>
            <p:custDataLst>
              <p:tags r:id="rId5"/>
            </p:custDataLst>
          </p:nvPr>
        </p:nvSpPr>
        <p:spPr>
          <a:xfrm>
            <a:off x="696000" y="1489318"/>
            <a:ext cx="3114000" cy="521970"/>
          </a:xfrm>
          <a:prstGeom prst="rect">
            <a:avLst/>
          </a:prstGeom>
          <a:noFill/>
        </p:spPr>
        <p:txBody>
          <a:bodyPr wrap="square" lIns="0" rIns="0" rtlCol="0">
            <a:spAutoFit/>
          </a:bodyPr>
          <a:lstStyle/>
          <a:p>
            <a:r>
              <a:rPr lang="zh-CN" altLang="en-US" sz="2800" b="1" dirty="0">
                <a:latin typeface="+mj-ea"/>
                <a:ea typeface="+mj-ea"/>
                <a:cs typeface="微软雅黑" panose="020B0503020204020204" charset="-122"/>
              </a:rPr>
              <a:t>请输入标题</a:t>
            </a:r>
            <a:endParaRPr lang="zh-CN" altLang="en-US" sz="2800" b="1" dirty="0">
              <a:latin typeface="+mj-ea"/>
              <a:ea typeface="+mj-ea"/>
              <a:cs typeface="微软雅黑" panose="020B0503020204020204" charset="-122"/>
            </a:endParaRPr>
          </a:p>
        </p:txBody>
      </p:sp>
      <p:sp>
        <p:nvSpPr>
          <p:cNvPr id="28" name="文本框 27"/>
          <p:cNvSpPr txBox="1"/>
          <p:nvPr>
            <p:custDataLst>
              <p:tags r:id="rId6"/>
            </p:custDataLst>
          </p:nvPr>
        </p:nvSpPr>
        <p:spPr>
          <a:xfrm>
            <a:off x="695999" y="2143070"/>
            <a:ext cx="3114000" cy="1346907"/>
          </a:xfrm>
          <a:prstGeom prst="rect">
            <a:avLst/>
          </a:prstGeom>
          <a:noFill/>
        </p:spPr>
        <p:txBody>
          <a:bodyPr wrap="square" lIns="0" rIns="0" rtlCol="0">
            <a:spAutoFit/>
          </a:bodyPr>
          <a:lstStyle/>
          <a:p>
            <a:pPr>
              <a:lnSpc>
                <a:spcPct val="150000"/>
              </a:lnSpc>
            </a:pPr>
            <a:r>
              <a:rPr lang="zh-CN" altLang="en-US" sz="1400" dirty="0">
                <a:solidFill>
                  <a:schemeClr val="tx1">
                    <a:lumMod val="75000"/>
                    <a:lumOff val="25000"/>
                  </a:schemeClr>
                </a:solidFill>
                <a:cs typeface="微软雅黑" panose="020B0503020204020204" charset="-122"/>
              </a:rPr>
              <a:t>点击此处输入文字描述内容，文字描述内容可以是与此小标题或者与此图形所相关的内容说明介绍、数据统计分析、事件过程分析、归纳总结概述等。</a:t>
            </a:r>
            <a:endParaRPr lang="en-US" altLang="zh-CN" sz="1400" dirty="0">
              <a:solidFill>
                <a:schemeClr val="tx1">
                  <a:lumMod val="75000"/>
                  <a:lumOff val="25000"/>
                </a:schemeClr>
              </a:solidFill>
              <a:cs typeface="微软雅黑" panose="020B0503020204020204" charset="-122"/>
            </a:endParaRPr>
          </a:p>
        </p:txBody>
      </p:sp>
      <p:sp>
        <p:nvSpPr>
          <p:cNvPr id="29" name="椭圆 28"/>
          <p:cNvSpPr/>
          <p:nvPr>
            <p:custDataLst>
              <p:tags r:id="rId7"/>
            </p:custDataLst>
          </p:nvPr>
        </p:nvSpPr>
        <p:spPr>
          <a:xfrm>
            <a:off x="695999" y="5285712"/>
            <a:ext cx="304800" cy="3048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lumMod val="75000"/>
                    <a:lumOff val="25000"/>
                  </a:schemeClr>
                </a:solidFill>
                <a:cs typeface="微软雅黑" panose="020B0503020204020204" charset="-122"/>
              </a:rPr>
              <a:t>√</a:t>
            </a:r>
            <a:endParaRPr lang="zh-CN" altLang="en-US" sz="1200" dirty="0">
              <a:solidFill>
                <a:schemeClr val="tx1">
                  <a:lumMod val="75000"/>
                  <a:lumOff val="25000"/>
                </a:schemeClr>
              </a:solidFill>
              <a:cs typeface="微软雅黑" panose="020B0503020204020204" charset="-122"/>
            </a:endParaRPr>
          </a:p>
        </p:txBody>
      </p:sp>
      <p:sp>
        <p:nvSpPr>
          <p:cNvPr id="30" name="文本框 29"/>
          <p:cNvSpPr txBox="1"/>
          <p:nvPr>
            <p:custDataLst>
              <p:tags r:id="rId8"/>
            </p:custDataLst>
          </p:nvPr>
        </p:nvSpPr>
        <p:spPr>
          <a:xfrm>
            <a:off x="1197429" y="5268835"/>
            <a:ext cx="2612570" cy="338554"/>
          </a:xfrm>
          <a:prstGeom prst="rect">
            <a:avLst/>
          </a:prstGeom>
          <a:noFill/>
        </p:spPr>
        <p:txBody>
          <a:bodyPr wrap="square" lIns="0" rIns="0" rtlCol="0">
            <a:spAutoFit/>
          </a:bodyPr>
          <a:lstStyle/>
          <a:p>
            <a:r>
              <a:rPr lang="zh-CN" altLang="en-US" sz="1600" dirty="0">
                <a:solidFill>
                  <a:schemeClr val="tx1">
                    <a:lumMod val="75000"/>
                    <a:lumOff val="25000"/>
                  </a:schemeClr>
                </a:solidFill>
                <a:cs typeface="微软雅黑" panose="020B0503020204020204" charset="-122"/>
              </a:rPr>
              <a:t>在此输入文字描述内容</a:t>
            </a:r>
            <a:endParaRPr lang="en-US" altLang="zh-CN" sz="1600" dirty="0">
              <a:solidFill>
                <a:schemeClr val="tx1">
                  <a:lumMod val="75000"/>
                  <a:lumOff val="25000"/>
                </a:schemeClr>
              </a:solidFill>
              <a:cs typeface="微软雅黑" panose="020B0503020204020204" charset="-122"/>
            </a:endParaRPr>
          </a:p>
        </p:txBody>
      </p:sp>
      <p:sp>
        <p:nvSpPr>
          <p:cNvPr id="31" name="椭圆 30"/>
          <p:cNvSpPr/>
          <p:nvPr>
            <p:custDataLst>
              <p:tags r:id="rId9"/>
            </p:custDataLst>
          </p:nvPr>
        </p:nvSpPr>
        <p:spPr>
          <a:xfrm>
            <a:off x="695999" y="5808226"/>
            <a:ext cx="304800" cy="304800"/>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lumMod val="75000"/>
                    <a:lumOff val="25000"/>
                  </a:schemeClr>
                </a:solidFill>
                <a:cs typeface="微软雅黑" panose="020B0503020204020204" charset="-122"/>
              </a:rPr>
              <a:t>√</a:t>
            </a:r>
            <a:endParaRPr lang="zh-CN" altLang="en-US" sz="1200" dirty="0">
              <a:solidFill>
                <a:schemeClr val="tx1">
                  <a:lumMod val="75000"/>
                  <a:lumOff val="25000"/>
                </a:schemeClr>
              </a:solidFill>
              <a:cs typeface="微软雅黑" panose="020B0503020204020204" charset="-122"/>
            </a:endParaRPr>
          </a:p>
        </p:txBody>
      </p:sp>
      <p:sp>
        <p:nvSpPr>
          <p:cNvPr id="32" name="文本框 31"/>
          <p:cNvSpPr txBox="1"/>
          <p:nvPr>
            <p:custDataLst>
              <p:tags r:id="rId10"/>
            </p:custDataLst>
          </p:nvPr>
        </p:nvSpPr>
        <p:spPr>
          <a:xfrm>
            <a:off x="1197429" y="5791349"/>
            <a:ext cx="2612570" cy="338554"/>
          </a:xfrm>
          <a:prstGeom prst="rect">
            <a:avLst/>
          </a:prstGeom>
          <a:noFill/>
        </p:spPr>
        <p:txBody>
          <a:bodyPr wrap="square" lIns="0" rIns="0" rtlCol="0">
            <a:spAutoFit/>
          </a:bodyPr>
          <a:lstStyle/>
          <a:p>
            <a:r>
              <a:rPr lang="zh-CN" altLang="en-US" sz="1600" dirty="0">
                <a:solidFill>
                  <a:schemeClr val="tx1">
                    <a:lumMod val="75000"/>
                    <a:lumOff val="25000"/>
                  </a:schemeClr>
                </a:solidFill>
                <a:cs typeface="微软雅黑" panose="020B0503020204020204" charset="-122"/>
              </a:rPr>
              <a:t>在此输入文字描述内容</a:t>
            </a:r>
            <a:endParaRPr lang="en-US" altLang="zh-CN" sz="1600" dirty="0">
              <a:solidFill>
                <a:schemeClr val="tx1">
                  <a:lumMod val="75000"/>
                  <a:lumOff val="25000"/>
                </a:schemeClr>
              </a:solidFill>
              <a:cs typeface="微软雅黑" panose="020B0503020204020204" charset="-122"/>
            </a:endParaRPr>
          </a:p>
        </p:txBody>
      </p:sp>
      <p:pic>
        <p:nvPicPr>
          <p:cNvPr id="2" name="图片 1" descr="徽标, 公司名称&#10;&#10;描述已自动生成"/>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06914" y="165321"/>
            <a:ext cx="1028496" cy="798786"/>
          </a:xfrm>
          <a:prstGeom prst="rect">
            <a:avLst/>
          </a:prstGeom>
        </p:spPr>
      </p:pic>
    </p:spTree>
    <p:custDataLst>
      <p:tags r:id="rId1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57438" y="576671"/>
            <a:ext cx="632269" cy="331379"/>
            <a:chOff x="695325" y="368300"/>
            <a:chExt cx="583510" cy="305824"/>
          </a:xfrm>
          <a:solidFill>
            <a:srgbClr val="31A1AC"/>
          </a:solidFill>
        </p:grpSpPr>
        <p:sp>
          <p:nvSpPr>
            <p:cNvPr id="8" name="平行四边形 7"/>
            <p:cNvSpPr/>
            <p:nvPr>
              <p:custDataLst>
                <p:tags r:id="rId1"/>
              </p:custDataLst>
            </p:nvPr>
          </p:nvSpPr>
          <p:spPr>
            <a:xfrm>
              <a:off x="695325" y="368300"/>
              <a:ext cx="255445" cy="303866"/>
            </a:xfrm>
            <a:prstGeom prst="parallelogram">
              <a:avLst>
                <a:gd name="adj" fmla="val 52477"/>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9" name="平行四边形 8"/>
            <p:cNvSpPr/>
            <p:nvPr>
              <p:custDataLst>
                <p:tags r:id="rId2"/>
              </p:custDataLst>
            </p:nvPr>
          </p:nvSpPr>
          <p:spPr>
            <a:xfrm>
              <a:off x="859357" y="368300"/>
              <a:ext cx="255445" cy="303866"/>
            </a:xfrm>
            <a:prstGeom prst="parallelogram">
              <a:avLst>
                <a:gd name="adj" fmla="val 52477"/>
              </a:avLst>
            </a:prstGeom>
            <a:solidFill>
              <a:srgbClr val="A1313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 name="平行四边形 10"/>
            <p:cNvSpPr/>
            <p:nvPr>
              <p:custDataLst>
                <p:tags r:id="rId3"/>
              </p:custDataLst>
            </p:nvPr>
          </p:nvSpPr>
          <p:spPr>
            <a:xfrm>
              <a:off x="1023390" y="370258"/>
              <a:ext cx="255445" cy="303866"/>
            </a:xfrm>
            <a:prstGeom prst="parallelogram">
              <a:avLst>
                <a:gd name="adj" fmla="val 52477"/>
              </a:avLst>
            </a:prstGeom>
            <a:solidFill>
              <a:srgbClr val="A1313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微软雅黑" panose="020B0503020204020204" charset="-122"/>
              </a:endParaRPr>
            </a:p>
          </p:txBody>
        </p:sp>
      </p:grpSp>
      <p:sp>
        <p:nvSpPr>
          <p:cNvPr id="12" name="文本框 11"/>
          <p:cNvSpPr txBox="1"/>
          <p:nvPr>
            <p:custDataLst>
              <p:tags r:id="rId4"/>
            </p:custDataLst>
          </p:nvPr>
        </p:nvSpPr>
        <p:spPr>
          <a:xfrm>
            <a:off x="1189990" y="541655"/>
            <a:ext cx="1934210" cy="398780"/>
          </a:xfrm>
          <a:prstGeom prst="rect">
            <a:avLst/>
          </a:prstGeom>
          <a:noFill/>
        </p:spPr>
        <p:txBody>
          <a:bodyPr wrap="square" rtlCol="0">
            <a:spAutoFit/>
          </a:bodyPr>
          <a:lstStyle/>
          <a:p>
            <a:r>
              <a:rPr lang="zh-CN" altLang="en-US" sz="2000">
                <a:solidFill>
                  <a:srgbClr val="A1313D"/>
                </a:solidFill>
                <a:cs typeface="微软雅黑" panose="020B0503020204020204" charset="-122"/>
              </a:rPr>
              <a:t>工作完成情况</a:t>
            </a:r>
            <a:endParaRPr lang="zh-CN" altLang="en-US" sz="2000">
              <a:solidFill>
                <a:srgbClr val="A1313D"/>
              </a:solidFill>
              <a:cs typeface="微软雅黑" panose="020B0503020204020204" charset="-122"/>
            </a:endParaRPr>
          </a:p>
        </p:txBody>
      </p:sp>
      <p:sp>
        <p:nvSpPr>
          <p:cNvPr id="5" name="稻壳儿榴莲果果"/>
          <p:cNvSpPr/>
          <p:nvPr>
            <p:custDataLst>
              <p:tags r:id="rId5"/>
            </p:custDataLst>
          </p:nvPr>
        </p:nvSpPr>
        <p:spPr>
          <a:xfrm>
            <a:off x="6158453" y="0"/>
            <a:ext cx="6033547" cy="6858000"/>
          </a:xfrm>
          <a:prstGeom prst="rect">
            <a:avLst/>
          </a:prstGeom>
          <a:solidFill>
            <a:srgbClr val="A131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nvGrpSpPr>
          <p:cNvPr id="3" name="组合 2"/>
          <p:cNvGrpSpPr/>
          <p:nvPr/>
        </p:nvGrpSpPr>
        <p:grpSpPr>
          <a:xfrm>
            <a:off x="5600553" y="1288553"/>
            <a:ext cx="1146279" cy="1014730"/>
            <a:chOff x="5753589" y="1382337"/>
            <a:chExt cx="1146279" cy="1014730"/>
          </a:xfrm>
        </p:grpSpPr>
        <p:sp>
          <p:nvSpPr>
            <p:cNvPr id="4" name="稻壳儿榴莲果果"/>
            <p:cNvSpPr/>
            <p:nvPr/>
          </p:nvSpPr>
          <p:spPr>
            <a:xfrm>
              <a:off x="5753589" y="1382337"/>
              <a:ext cx="1014730" cy="1014730"/>
            </a:xfrm>
            <a:prstGeom prst="ellipse">
              <a:avLst/>
            </a:prstGeom>
            <a:solidFill>
              <a:srgbClr val="A1313D"/>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6" name="稻壳儿榴莲果果"/>
            <p:cNvSpPr/>
            <p:nvPr/>
          </p:nvSpPr>
          <p:spPr>
            <a:xfrm rot="5400000">
              <a:off x="6763776" y="1826697"/>
              <a:ext cx="146173" cy="126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22" name="组合 21"/>
          <p:cNvGrpSpPr/>
          <p:nvPr/>
        </p:nvGrpSpPr>
        <p:grpSpPr>
          <a:xfrm>
            <a:off x="5600553" y="2476793"/>
            <a:ext cx="1146279" cy="1014730"/>
            <a:chOff x="5753589" y="1382337"/>
            <a:chExt cx="1146279" cy="1014730"/>
          </a:xfrm>
        </p:grpSpPr>
        <p:sp>
          <p:nvSpPr>
            <p:cNvPr id="23" name="稻壳儿榴莲果果"/>
            <p:cNvSpPr/>
            <p:nvPr/>
          </p:nvSpPr>
          <p:spPr>
            <a:xfrm>
              <a:off x="5753589" y="1382337"/>
              <a:ext cx="1014730" cy="1014730"/>
            </a:xfrm>
            <a:prstGeom prst="ellipse">
              <a:avLst/>
            </a:prstGeom>
            <a:solidFill>
              <a:srgbClr val="A1313D"/>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24" name="稻壳儿榴莲果果"/>
            <p:cNvSpPr/>
            <p:nvPr/>
          </p:nvSpPr>
          <p:spPr>
            <a:xfrm rot="5400000">
              <a:off x="6763776" y="1826697"/>
              <a:ext cx="146173" cy="126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25" name="组合 24"/>
          <p:cNvGrpSpPr/>
          <p:nvPr/>
        </p:nvGrpSpPr>
        <p:grpSpPr>
          <a:xfrm>
            <a:off x="5600553" y="3665033"/>
            <a:ext cx="1146279" cy="1014730"/>
            <a:chOff x="5753589" y="1382337"/>
            <a:chExt cx="1146279" cy="1014730"/>
          </a:xfrm>
        </p:grpSpPr>
        <p:sp>
          <p:nvSpPr>
            <p:cNvPr id="26" name="稻壳儿榴莲果果"/>
            <p:cNvSpPr/>
            <p:nvPr/>
          </p:nvSpPr>
          <p:spPr>
            <a:xfrm>
              <a:off x="5753589" y="1382337"/>
              <a:ext cx="1014730" cy="1014730"/>
            </a:xfrm>
            <a:prstGeom prst="ellipse">
              <a:avLst/>
            </a:prstGeom>
            <a:solidFill>
              <a:srgbClr val="A1313D"/>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微软雅黑" panose="020B0503020204020204" charset="-122"/>
              </a:endParaRPr>
            </a:p>
          </p:txBody>
        </p:sp>
        <p:sp>
          <p:nvSpPr>
            <p:cNvPr id="27" name="稻壳儿榴莲果果"/>
            <p:cNvSpPr/>
            <p:nvPr/>
          </p:nvSpPr>
          <p:spPr>
            <a:xfrm rot="5400000">
              <a:off x="6763776" y="1826697"/>
              <a:ext cx="146173" cy="126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grpSp>
        <p:nvGrpSpPr>
          <p:cNvPr id="28" name="组合 27"/>
          <p:cNvGrpSpPr/>
          <p:nvPr/>
        </p:nvGrpSpPr>
        <p:grpSpPr>
          <a:xfrm>
            <a:off x="5600553" y="4853272"/>
            <a:ext cx="1146279" cy="1014730"/>
            <a:chOff x="5753589" y="1382337"/>
            <a:chExt cx="1146279" cy="1014730"/>
          </a:xfrm>
        </p:grpSpPr>
        <p:sp>
          <p:nvSpPr>
            <p:cNvPr id="29" name="稻壳儿榴莲果果"/>
            <p:cNvSpPr/>
            <p:nvPr/>
          </p:nvSpPr>
          <p:spPr>
            <a:xfrm>
              <a:off x="5753589" y="1382337"/>
              <a:ext cx="1014730" cy="1014730"/>
            </a:xfrm>
            <a:prstGeom prst="ellipse">
              <a:avLst/>
            </a:prstGeom>
            <a:solidFill>
              <a:srgbClr val="A1313D"/>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sp>
          <p:nvSpPr>
            <p:cNvPr id="30" name="稻壳儿榴莲果果"/>
            <p:cNvSpPr/>
            <p:nvPr/>
          </p:nvSpPr>
          <p:spPr>
            <a:xfrm rot="5400000">
              <a:off x="6763776" y="1826697"/>
              <a:ext cx="146173" cy="1260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微软雅黑" panose="020B0503020204020204" charset="-122"/>
              </a:endParaRPr>
            </a:p>
          </p:txBody>
        </p:sp>
      </p:grpSp>
      <p:sp>
        <p:nvSpPr>
          <p:cNvPr id="31" name="稻壳儿榴莲果果"/>
          <p:cNvSpPr txBox="1"/>
          <p:nvPr/>
        </p:nvSpPr>
        <p:spPr>
          <a:xfrm>
            <a:off x="6979472" y="1664900"/>
            <a:ext cx="4716790" cy="643890"/>
          </a:xfrm>
          <a:prstGeom prst="rect">
            <a:avLst/>
          </a:prstGeom>
          <a:noFill/>
        </p:spPr>
        <p:txBody>
          <a:bodyPr wrap="square" lIns="91438" tIns="45719" rIns="91438" bIns="4571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nSpc>
                <a:spcPct val="150000"/>
              </a:lnSpc>
              <a:defRPr/>
            </a:pPr>
            <a:r>
              <a:rPr lang="zh-CN" altLang="en-US" sz="1200" dirty="0">
                <a:solidFill>
                  <a:schemeClr val="bg1"/>
                </a:solidFill>
                <a:latin typeface="+mn-ea"/>
                <a:cs typeface="+mn-ea"/>
                <a:sym typeface="+mn-lt"/>
              </a:rPr>
              <a:t>单击此处输入你的正文，文字是您思想的提炼，为了最终演示发布的良好效果，请尽量言简意赅的阐述观点；单击此处输入你的正文</a:t>
            </a:r>
            <a:endParaRPr lang="zh-CN" altLang="en-US" sz="1200" dirty="0">
              <a:solidFill>
                <a:schemeClr val="bg1"/>
              </a:solidFill>
              <a:latin typeface="+mn-ea"/>
              <a:cs typeface="+mn-ea"/>
              <a:sym typeface="+mn-lt"/>
            </a:endParaRPr>
          </a:p>
        </p:txBody>
      </p:sp>
      <p:sp>
        <p:nvSpPr>
          <p:cNvPr id="32" name="稻壳儿榴莲果果"/>
          <p:cNvSpPr txBox="1">
            <a:spLocks noChangeArrowheads="1"/>
          </p:cNvSpPr>
          <p:nvPr/>
        </p:nvSpPr>
        <p:spPr bwMode="auto">
          <a:xfrm>
            <a:off x="6979472" y="1353500"/>
            <a:ext cx="178941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r>
              <a:rPr lang="zh-CN" altLang="en-US" b="1" dirty="0">
                <a:solidFill>
                  <a:schemeClr val="bg1"/>
                </a:solidFill>
                <a:latin typeface="+mn-ea"/>
                <a:ea typeface="+mn-ea"/>
                <a:cs typeface="微软雅黑" panose="020B0503020204020204" charset="-122"/>
                <a:sym typeface="Arial" panose="020B0604020202020204" pitchFamily="34" charset="0"/>
              </a:rPr>
              <a:t>添加小标题</a:t>
            </a:r>
            <a:endParaRPr lang="zh-CN" altLang="en-US" b="1" dirty="0">
              <a:solidFill>
                <a:schemeClr val="bg1"/>
              </a:solidFill>
              <a:latin typeface="+mn-ea"/>
              <a:ea typeface="+mn-ea"/>
              <a:cs typeface="微软雅黑" panose="020B0503020204020204" charset="-122"/>
              <a:sym typeface="Arial" panose="020B0604020202020204" pitchFamily="34" charset="0"/>
            </a:endParaRPr>
          </a:p>
        </p:txBody>
      </p:sp>
      <p:sp>
        <p:nvSpPr>
          <p:cNvPr id="33" name="稻壳儿榴莲果果"/>
          <p:cNvSpPr txBox="1"/>
          <p:nvPr/>
        </p:nvSpPr>
        <p:spPr>
          <a:xfrm>
            <a:off x="6979472" y="2797972"/>
            <a:ext cx="4716790" cy="643890"/>
          </a:xfrm>
          <a:prstGeom prst="rect">
            <a:avLst/>
          </a:prstGeom>
          <a:noFill/>
        </p:spPr>
        <p:txBody>
          <a:bodyPr wrap="square" lIns="91438" tIns="45719" rIns="91438" bIns="4571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nSpc>
                <a:spcPct val="150000"/>
              </a:lnSpc>
              <a:defRPr/>
            </a:pPr>
            <a:r>
              <a:rPr lang="zh-CN" altLang="en-US" sz="1200" dirty="0">
                <a:solidFill>
                  <a:schemeClr val="bg1"/>
                </a:solidFill>
                <a:latin typeface="+mn-ea"/>
                <a:cs typeface="+mn-ea"/>
                <a:sym typeface="+mn-lt"/>
              </a:rPr>
              <a:t>单击此处输入你的正文，文字是您思想的提炼，为了最终演示发布的良好效果，请尽量言简意赅的阐述观点；单击此处输入你的正文</a:t>
            </a:r>
            <a:endParaRPr lang="zh-CN" altLang="en-US" sz="1200" dirty="0">
              <a:solidFill>
                <a:schemeClr val="bg1"/>
              </a:solidFill>
              <a:latin typeface="+mn-ea"/>
              <a:cs typeface="+mn-ea"/>
              <a:sym typeface="+mn-lt"/>
            </a:endParaRPr>
          </a:p>
        </p:txBody>
      </p:sp>
      <p:sp>
        <p:nvSpPr>
          <p:cNvPr id="34" name="稻壳儿榴莲果果"/>
          <p:cNvSpPr txBox="1">
            <a:spLocks noChangeArrowheads="1"/>
          </p:cNvSpPr>
          <p:nvPr/>
        </p:nvSpPr>
        <p:spPr bwMode="auto">
          <a:xfrm>
            <a:off x="6979472" y="2486572"/>
            <a:ext cx="1789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r>
              <a:rPr lang="zh-CN" altLang="en-US" b="1" dirty="0">
                <a:solidFill>
                  <a:schemeClr val="bg1"/>
                </a:solidFill>
                <a:latin typeface="+mn-ea"/>
                <a:ea typeface="+mn-ea"/>
                <a:cs typeface="微软雅黑" panose="020B0503020204020204" charset="-122"/>
                <a:sym typeface="Arial" panose="020B0604020202020204" pitchFamily="34" charset="0"/>
              </a:rPr>
              <a:t>添加小标题</a:t>
            </a:r>
            <a:endParaRPr lang="zh-CN" altLang="en-US" b="1" dirty="0">
              <a:solidFill>
                <a:schemeClr val="bg1"/>
              </a:solidFill>
              <a:latin typeface="+mn-ea"/>
              <a:ea typeface="+mn-ea"/>
              <a:cs typeface="微软雅黑" panose="020B0503020204020204" charset="-122"/>
              <a:sym typeface="Arial" panose="020B0604020202020204" pitchFamily="34" charset="0"/>
            </a:endParaRPr>
          </a:p>
        </p:txBody>
      </p:sp>
      <p:sp>
        <p:nvSpPr>
          <p:cNvPr id="35" name="稻壳儿榴莲果果"/>
          <p:cNvSpPr txBox="1"/>
          <p:nvPr/>
        </p:nvSpPr>
        <p:spPr>
          <a:xfrm>
            <a:off x="6979472" y="4041380"/>
            <a:ext cx="4716790" cy="643890"/>
          </a:xfrm>
          <a:prstGeom prst="rect">
            <a:avLst/>
          </a:prstGeom>
          <a:noFill/>
        </p:spPr>
        <p:txBody>
          <a:bodyPr wrap="square" lIns="91438" tIns="45719" rIns="91438" bIns="4571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nSpc>
                <a:spcPct val="150000"/>
              </a:lnSpc>
              <a:defRPr/>
            </a:pPr>
            <a:r>
              <a:rPr lang="zh-CN" altLang="en-US" sz="1200" dirty="0">
                <a:solidFill>
                  <a:schemeClr val="bg1"/>
                </a:solidFill>
                <a:latin typeface="+mn-ea"/>
                <a:cs typeface="+mn-ea"/>
                <a:sym typeface="+mn-lt"/>
              </a:rPr>
              <a:t>单击此处输入你的正文，文字是您思想的提炼，为了最终演示发布的良好效果，请尽量言简意赅的阐述观点；单击此处输入你的正文</a:t>
            </a:r>
            <a:endParaRPr lang="zh-CN" altLang="en-US" sz="1200" dirty="0">
              <a:solidFill>
                <a:schemeClr val="bg1"/>
              </a:solidFill>
              <a:latin typeface="+mn-ea"/>
              <a:cs typeface="+mn-ea"/>
              <a:sym typeface="+mn-lt"/>
            </a:endParaRPr>
          </a:p>
        </p:txBody>
      </p:sp>
      <p:sp>
        <p:nvSpPr>
          <p:cNvPr id="36" name="稻壳儿榴莲果果"/>
          <p:cNvSpPr txBox="1">
            <a:spLocks noChangeArrowheads="1"/>
          </p:cNvSpPr>
          <p:nvPr/>
        </p:nvSpPr>
        <p:spPr bwMode="auto">
          <a:xfrm>
            <a:off x="6979472" y="3729980"/>
            <a:ext cx="1789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r>
              <a:rPr lang="zh-CN" altLang="en-US" b="1" dirty="0">
                <a:solidFill>
                  <a:schemeClr val="bg1"/>
                </a:solidFill>
                <a:latin typeface="+mn-ea"/>
                <a:ea typeface="+mn-ea"/>
                <a:cs typeface="微软雅黑" panose="020B0503020204020204" charset="-122"/>
                <a:sym typeface="Arial" panose="020B0604020202020204" pitchFamily="34" charset="0"/>
              </a:rPr>
              <a:t>添加小标题</a:t>
            </a:r>
            <a:endParaRPr lang="zh-CN" altLang="en-US" b="1" dirty="0">
              <a:solidFill>
                <a:schemeClr val="bg1"/>
              </a:solidFill>
              <a:latin typeface="+mn-ea"/>
              <a:ea typeface="+mn-ea"/>
              <a:cs typeface="微软雅黑" panose="020B0503020204020204" charset="-122"/>
              <a:sym typeface="Arial" panose="020B0604020202020204" pitchFamily="34" charset="0"/>
            </a:endParaRPr>
          </a:p>
        </p:txBody>
      </p:sp>
      <p:sp>
        <p:nvSpPr>
          <p:cNvPr id="37" name="稻壳儿榴莲果果"/>
          <p:cNvSpPr txBox="1"/>
          <p:nvPr/>
        </p:nvSpPr>
        <p:spPr>
          <a:xfrm>
            <a:off x="6979472" y="5212726"/>
            <a:ext cx="4716790" cy="643890"/>
          </a:xfrm>
          <a:prstGeom prst="rect">
            <a:avLst/>
          </a:prstGeom>
          <a:noFill/>
        </p:spPr>
        <p:txBody>
          <a:bodyPr wrap="square" lIns="91438" tIns="45719" rIns="91438" bIns="4571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nSpc>
                <a:spcPct val="150000"/>
              </a:lnSpc>
              <a:defRPr/>
            </a:pPr>
            <a:r>
              <a:rPr lang="zh-CN" altLang="en-US" sz="1200" dirty="0">
                <a:solidFill>
                  <a:schemeClr val="bg1"/>
                </a:solidFill>
                <a:latin typeface="+mn-ea"/>
                <a:cs typeface="+mn-ea"/>
                <a:sym typeface="+mn-lt"/>
              </a:rPr>
              <a:t>单击此处输入你的正文，文字是您思想的提炼，为了最终演示发布的良好效果，请尽量言简意赅的阐述观点；单击此处输入你的正文</a:t>
            </a:r>
            <a:endParaRPr lang="zh-CN" altLang="en-US" sz="1200" dirty="0">
              <a:solidFill>
                <a:schemeClr val="bg1"/>
              </a:solidFill>
              <a:latin typeface="+mn-ea"/>
              <a:cs typeface="+mn-ea"/>
              <a:sym typeface="+mn-lt"/>
            </a:endParaRPr>
          </a:p>
        </p:txBody>
      </p:sp>
      <p:sp>
        <p:nvSpPr>
          <p:cNvPr id="38" name="稻壳儿榴莲果果"/>
          <p:cNvSpPr txBox="1">
            <a:spLocks noChangeArrowheads="1"/>
          </p:cNvSpPr>
          <p:nvPr/>
        </p:nvSpPr>
        <p:spPr bwMode="auto">
          <a:xfrm>
            <a:off x="6979472" y="4901326"/>
            <a:ext cx="17894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微软雅黑" panose="020B0503020204020204" charset="-122"/>
              </a:defRPr>
            </a:lvl1pPr>
            <a:lvl2pPr marL="742950" indent="-285750">
              <a:defRPr>
                <a:solidFill>
                  <a:schemeClr val="tx1"/>
                </a:solidFill>
                <a:latin typeface="Arial" panose="020B0604020202020204" pitchFamily="34" charset="0"/>
                <a:ea typeface="微软雅黑" panose="020B0503020204020204" charset="-122"/>
              </a:defRPr>
            </a:lvl2pPr>
            <a:lvl3pPr marL="1143000" indent="-228600">
              <a:defRPr>
                <a:solidFill>
                  <a:schemeClr val="tx1"/>
                </a:solidFill>
                <a:latin typeface="Arial" panose="020B0604020202020204" pitchFamily="34" charset="0"/>
                <a:ea typeface="微软雅黑" panose="020B0503020204020204" charset="-122"/>
              </a:defRPr>
            </a:lvl3pPr>
            <a:lvl4pPr marL="1600200" indent="-228600">
              <a:defRPr>
                <a:solidFill>
                  <a:schemeClr val="tx1"/>
                </a:solidFill>
                <a:latin typeface="Arial" panose="020B0604020202020204" pitchFamily="34" charset="0"/>
                <a:ea typeface="微软雅黑" panose="020B0503020204020204" charset="-122"/>
              </a:defRPr>
            </a:lvl4pPr>
            <a:lvl5pPr marL="2057400" indent="-228600">
              <a:defRPr>
                <a:solidFill>
                  <a:schemeClr val="tx1"/>
                </a:solidFill>
                <a:latin typeface="Arial" panose="020B0604020202020204" pitchFamily="34" charset="0"/>
                <a:ea typeface="微软雅黑" panose="020B0503020204020204"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r>
              <a:rPr lang="zh-CN" altLang="en-US" b="1" dirty="0">
                <a:solidFill>
                  <a:schemeClr val="bg1"/>
                </a:solidFill>
                <a:latin typeface="+mn-ea"/>
                <a:ea typeface="+mn-ea"/>
                <a:cs typeface="微软雅黑" panose="020B0503020204020204" charset="-122"/>
                <a:sym typeface="Arial" panose="020B0604020202020204" pitchFamily="34" charset="0"/>
              </a:rPr>
              <a:t>添加小标题</a:t>
            </a:r>
            <a:endParaRPr lang="zh-CN" altLang="en-US" b="1" dirty="0">
              <a:solidFill>
                <a:schemeClr val="bg1"/>
              </a:solidFill>
              <a:latin typeface="+mn-ea"/>
              <a:ea typeface="+mn-ea"/>
              <a:cs typeface="微软雅黑" panose="020B0503020204020204" charset="-122"/>
              <a:sym typeface="Arial" panose="020B0604020202020204" pitchFamily="34" charset="0"/>
            </a:endParaRPr>
          </a:p>
        </p:txBody>
      </p:sp>
      <p:sp>
        <p:nvSpPr>
          <p:cNvPr id="39" name="稻壳儿榴莲果果"/>
          <p:cNvSpPr>
            <a:spLocks noEditPoints="1"/>
          </p:cNvSpPr>
          <p:nvPr/>
        </p:nvSpPr>
        <p:spPr bwMode="auto">
          <a:xfrm>
            <a:off x="5936060" y="5186338"/>
            <a:ext cx="383456" cy="348597"/>
          </a:xfrm>
          <a:custGeom>
            <a:avLst/>
            <a:gdLst>
              <a:gd name="T0" fmla="*/ 72 w 88"/>
              <a:gd name="T1" fmla="*/ 17 h 80"/>
              <a:gd name="T2" fmla="*/ 40 w 88"/>
              <a:gd name="T3" fmla="*/ 45 h 80"/>
              <a:gd name="T4" fmla="*/ 8 w 88"/>
              <a:gd name="T5" fmla="*/ 17 h 80"/>
              <a:gd name="T6" fmla="*/ 8 w 88"/>
              <a:gd name="T7" fmla="*/ 64 h 80"/>
              <a:gd name="T8" fmla="*/ 48 w 88"/>
              <a:gd name="T9" fmla="*/ 64 h 80"/>
              <a:gd name="T10" fmla="*/ 48 w 88"/>
              <a:gd name="T11" fmla="*/ 72 h 80"/>
              <a:gd name="T12" fmla="*/ 4 w 88"/>
              <a:gd name="T13" fmla="*/ 72 h 80"/>
              <a:gd name="T14" fmla="*/ 0 w 88"/>
              <a:gd name="T15" fmla="*/ 68 h 80"/>
              <a:gd name="T16" fmla="*/ 0 w 88"/>
              <a:gd name="T17" fmla="*/ 4 h 80"/>
              <a:gd name="T18" fmla="*/ 4 w 88"/>
              <a:gd name="T19" fmla="*/ 0 h 80"/>
              <a:gd name="T20" fmla="*/ 76 w 88"/>
              <a:gd name="T21" fmla="*/ 0 h 80"/>
              <a:gd name="T22" fmla="*/ 80 w 88"/>
              <a:gd name="T23" fmla="*/ 4 h 80"/>
              <a:gd name="T24" fmla="*/ 80 w 88"/>
              <a:gd name="T25" fmla="*/ 40 h 80"/>
              <a:gd name="T26" fmla="*/ 72 w 88"/>
              <a:gd name="T27" fmla="*/ 40 h 80"/>
              <a:gd name="T28" fmla="*/ 72 w 88"/>
              <a:gd name="T29" fmla="*/ 17 h 80"/>
              <a:gd name="T30" fmla="*/ 70 w 88"/>
              <a:gd name="T31" fmla="*/ 8 h 80"/>
              <a:gd name="T32" fmla="*/ 10 w 88"/>
              <a:gd name="T33" fmla="*/ 8 h 80"/>
              <a:gd name="T34" fmla="*/ 40 w 88"/>
              <a:gd name="T35" fmla="*/ 35 h 80"/>
              <a:gd name="T36" fmla="*/ 70 w 88"/>
              <a:gd name="T37" fmla="*/ 8 h 80"/>
              <a:gd name="T38" fmla="*/ 60 w 88"/>
              <a:gd name="T39" fmla="*/ 66 h 80"/>
              <a:gd name="T40" fmla="*/ 60 w 88"/>
              <a:gd name="T41" fmla="*/ 62 h 80"/>
              <a:gd name="T42" fmla="*/ 56 w 88"/>
              <a:gd name="T43" fmla="*/ 59 h 80"/>
              <a:gd name="T44" fmla="*/ 60 w 88"/>
              <a:gd name="T45" fmla="*/ 53 h 80"/>
              <a:gd name="T46" fmla="*/ 64 w 88"/>
              <a:gd name="T47" fmla="*/ 55 h 80"/>
              <a:gd name="T48" fmla="*/ 68 w 88"/>
              <a:gd name="T49" fmla="*/ 53 h 80"/>
              <a:gd name="T50" fmla="*/ 68 w 88"/>
              <a:gd name="T51" fmla="*/ 48 h 80"/>
              <a:gd name="T52" fmla="*/ 76 w 88"/>
              <a:gd name="T53" fmla="*/ 48 h 80"/>
              <a:gd name="T54" fmla="*/ 76 w 88"/>
              <a:gd name="T55" fmla="*/ 53 h 80"/>
              <a:gd name="T56" fmla="*/ 80 w 88"/>
              <a:gd name="T57" fmla="*/ 55 h 80"/>
              <a:gd name="T58" fmla="*/ 84 w 88"/>
              <a:gd name="T59" fmla="*/ 53 h 80"/>
              <a:gd name="T60" fmla="*/ 88 w 88"/>
              <a:gd name="T61" fmla="*/ 59 h 80"/>
              <a:gd name="T62" fmla="*/ 84 w 88"/>
              <a:gd name="T63" fmla="*/ 62 h 80"/>
              <a:gd name="T64" fmla="*/ 84 w 88"/>
              <a:gd name="T65" fmla="*/ 66 h 80"/>
              <a:gd name="T66" fmla="*/ 88 w 88"/>
              <a:gd name="T67" fmla="*/ 69 h 80"/>
              <a:gd name="T68" fmla="*/ 84 w 88"/>
              <a:gd name="T69" fmla="*/ 75 h 80"/>
              <a:gd name="T70" fmla="*/ 80 w 88"/>
              <a:gd name="T71" fmla="*/ 73 h 80"/>
              <a:gd name="T72" fmla="*/ 76 w 88"/>
              <a:gd name="T73" fmla="*/ 75 h 80"/>
              <a:gd name="T74" fmla="*/ 76 w 88"/>
              <a:gd name="T75" fmla="*/ 80 h 80"/>
              <a:gd name="T76" fmla="*/ 68 w 88"/>
              <a:gd name="T77" fmla="*/ 80 h 80"/>
              <a:gd name="T78" fmla="*/ 68 w 88"/>
              <a:gd name="T79" fmla="*/ 75 h 80"/>
              <a:gd name="T80" fmla="*/ 64 w 88"/>
              <a:gd name="T81" fmla="*/ 73 h 80"/>
              <a:gd name="T82" fmla="*/ 60 w 88"/>
              <a:gd name="T83" fmla="*/ 75 h 80"/>
              <a:gd name="T84" fmla="*/ 56 w 88"/>
              <a:gd name="T85" fmla="*/ 69 h 80"/>
              <a:gd name="T86" fmla="*/ 60 w 88"/>
              <a:gd name="T87" fmla="*/ 66 h 80"/>
              <a:gd name="T88" fmla="*/ 72 w 88"/>
              <a:gd name="T89" fmla="*/ 68 h 80"/>
              <a:gd name="T90" fmla="*/ 76 w 88"/>
              <a:gd name="T91" fmla="*/ 64 h 80"/>
              <a:gd name="T92" fmla="*/ 72 w 88"/>
              <a:gd name="T93" fmla="*/ 60 h 80"/>
              <a:gd name="T94" fmla="*/ 68 w 88"/>
              <a:gd name="T95" fmla="*/ 64 h 80"/>
              <a:gd name="T96" fmla="*/ 72 w 88"/>
              <a:gd name="T97"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8" h="80">
                <a:moveTo>
                  <a:pt x="72" y="17"/>
                </a:moveTo>
                <a:cubicBezTo>
                  <a:pt x="40" y="45"/>
                  <a:pt x="40" y="45"/>
                  <a:pt x="40" y="45"/>
                </a:cubicBezTo>
                <a:cubicBezTo>
                  <a:pt x="8" y="17"/>
                  <a:pt x="8" y="17"/>
                  <a:pt x="8" y="17"/>
                </a:cubicBezTo>
                <a:cubicBezTo>
                  <a:pt x="8" y="64"/>
                  <a:pt x="8" y="64"/>
                  <a:pt x="8" y="64"/>
                </a:cubicBezTo>
                <a:cubicBezTo>
                  <a:pt x="48" y="64"/>
                  <a:pt x="48" y="64"/>
                  <a:pt x="48" y="64"/>
                </a:cubicBezTo>
                <a:cubicBezTo>
                  <a:pt x="48" y="72"/>
                  <a:pt x="48" y="72"/>
                  <a:pt x="48" y="72"/>
                </a:cubicBezTo>
                <a:cubicBezTo>
                  <a:pt x="4" y="72"/>
                  <a:pt x="4" y="72"/>
                  <a:pt x="4" y="72"/>
                </a:cubicBezTo>
                <a:cubicBezTo>
                  <a:pt x="2" y="72"/>
                  <a:pt x="0" y="70"/>
                  <a:pt x="0" y="68"/>
                </a:cubicBezTo>
                <a:cubicBezTo>
                  <a:pt x="0" y="4"/>
                  <a:pt x="0" y="4"/>
                  <a:pt x="0" y="4"/>
                </a:cubicBezTo>
                <a:cubicBezTo>
                  <a:pt x="0" y="2"/>
                  <a:pt x="2" y="0"/>
                  <a:pt x="4" y="0"/>
                </a:cubicBezTo>
                <a:cubicBezTo>
                  <a:pt x="76" y="0"/>
                  <a:pt x="76" y="0"/>
                  <a:pt x="76" y="0"/>
                </a:cubicBezTo>
                <a:cubicBezTo>
                  <a:pt x="78" y="0"/>
                  <a:pt x="80" y="2"/>
                  <a:pt x="80" y="4"/>
                </a:cubicBezTo>
                <a:cubicBezTo>
                  <a:pt x="80" y="40"/>
                  <a:pt x="80" y="40"/>
                  <a:pt x="80" y="40"/>
                </a:cubicBezTo>
                <a:cubicBezTo>
                  <a:pt x="72" y="40"/>
                  <a:pt x="72" y="40"/>
                  <a:pt x="72" y="40"/>
                </a:cubicBezTo>
                <a:lnTo>
                  <a:pt x="72" y="17"/>
                </a:lnTo>
                <a:close/>
                <a:moveTo>
                  <a:pt x="70" y="8"/>
                </a:moveTo>
                <a:cubicBezTo>
                  <a:pt x="10" y="8"/>
                  <a:pt x="10" y="8"/>
                  <a:pt x="10" y="8"/>
                </a:cubicBezTo>
                <a:cubicBezTo>
                  <a:pt x="40" y="35"/>
                  <a:pt x="40" y="35"/>
                  <a:pt x="40" y="35"/>
                </a:cubicBezTo>
                <a:cubicBezTo>
                  <a:pt x="70" y="8"/>
                  <a:pt x="70" y="8"/>
                  <a:pt x="70" y="8"/>
                </a:cubicBezTo>
                <a:close/>
                <a:moveTo>
                  <a:pt x="60" y="66"/>
                </a:moveTo>
                <a:cubicBezTo>
                  <a:pt x="60" y="65"/>
                  <a:pt x="60" y="63"/>
                  <a:pt x="60" y="62"/>
                </a:cubicBezTo>
                <a:cubicBezTo>
                  <a:pt x="56" y="59"/>
                  <a:pt x="56" y="59"/>
                  <a:pt x="56" y="59"/>
                </a:cubicBezTo>
                <a:cubicBezTo>
                  <a:pt x="60" y="53"/>
                  <a:pt x="60" y="53"/>
                  <a:pt x="60" y="53"/>
                </a:cubicBezTo>
                <a:cubicBezTo>
                  <a:pt x="64" y="55"/>
                  <a:pt x="64" y="55"/>
                  <a:pt x="64" y="55"/>
                </a:cubicBezTo>
                <a:cubicBezTo>
                  <a:pt x="65" y="54"/>
                  <a:pt x="67" y="53"/>
                  <a:pt x="68" y="53"/>
                </a:cubicBezTo>
                <a:cubicBezTo>
                  <a:pt x="68" y="48"/>
                  <a:pt x="68" y="48"/>
                  <a:pt x="68" y="48"/>
                </a:cubicBezTo>
                <a:cubicBezTo>
                  <a:pt x="76" y="48"/>
                  <a:pt x="76" y="48"/>
                  <a:pt x="76" y="48"/>
                </a:cubicBezTo>
                <a:cubicBezTo>
                  <a:pt x="76" y="53"/>
                  <a:pt x="76" y="53"/>
                  <a:pt x="76" y="53"/>
                </a:cubicBezTo>
                <a:cubicBezTo>
                  <a:pt x="77" y="53"/>
                  <a:pt x="79" y="54"/>
                  <a:pt x="80" y="55"/>
                </a:cubicBezTo>
                <a:cubicBezTo>
                  <a:pt x="84" y="53"/>
                  <a:pt x="84" y="53"/>
                  <a:pt x="84" y="53"/>
                </a:cubicBezTo>
                <a:cubicBezTo>
                  <a:pt x="88" y="59"/>
                  <a:pt x="88" y="59"/>
                  <a:pt x="88" y="59"/>
                </a:cubicBezTo>
                <a:cubicBezTo>
                  <a:pt x="84" y="62"/>
                  <a:pt x="84" y="62"/>
                  <a:pt x="84" y="62"/>
                </a:cubicBezTo>
                <a:cubicBezTo>
                  <a:pt x="84" y="63"/>
                  <a:pt x="84" y="65"/>
                  <a:pt x="84" y="66"/>
                </a:cubicBezTo>
                <a:cubicBezTo>
                  <a:pt x="88" y="69"/>
                  <a:pt x="88" y="69"/>
                  <a:pt x="88" y="69"/>
                </a:cubicBezTo>
                <a:cubicBezTo>
                  <a:pt x="84" y="75"/>
                  <a:pt x="84" y="75"/>
                  <a:pt x="84" y="75"/>
                </a:cubicBezTo>
                <a:cubicBezTo>
                  <a:pt x="80" y="73"/>
                  <a:pt x="80" y="73"/>
                  <a:pt x="80" y="73"/>
                </a:cubicBezTo>
                <a:cubicBezTo>
                  <a:pt x="79" y="74"/>
                  <a:pt x="77" y="75"/>
                  <a:pt x="76" y="75"/>
                </a:cubicBezTo>
                <a:cubicBezTo>
                  <a:pt x="76" y="80"/>
                  <a:pt x="76" y="80"/>
                  <a:pt x="76" y="80"/>
                </a:cubicBezTo>
                <a:cubicBezTo>
                  <a:pt x="68" y="80"/>
                  <a:pt x="68" y="80"/>
                  <a:pt x="68" y="80"/>
                </a:cubicBezTo>
                <a:cubicBezTo>
                  <a:pt x="68" y="75"/>
                  <a:pt x="68" y="75"/>
                  <a:pt x="68" y="75"/>
                </a:cubicBezTo>
                <a:cubicBezTo>
                  <a:pt x="67" y="75"/>
                  <a:pt x="65" y="74"/>
                  <a:pt x="64" y="73"/>
                </a:cubicBezTo>
                <a:cubicBezTo>
                  <a:pt x="60" y="75"/>
                  <a:pt x="60" y="75"/>
                  <a:pt x="60" y="75"/>
                </a:cubicBezTo>
                <a:cubicBezTo>
                  <a:pt x="56" y="69"/>
                  <a:pt x="56" y="69"/>
                  <a:pt x="56" y="69"/>
                </a:cubicBezTo>
                <a:lnTo>
                  <a:pt x="60" y="66"/>
                </a:lnTo>
                <a:close/>
                <a:moveTo>
                  <a:pt x="72" y="68"/>
                </a:moveTo>
                <a:cubicBezTo>
                  <a:pt x="74" y="68"/>
                  <a:pt x="76" y="66"/>
                  <a:pt x="76" y="64"/>
                </a:cubicBezTo>
                <a:cubicBezTo>
                  <a:pt x="76" y="62"/>
                  <a:pt x="74" y="60"/>
                  <a:pt x="72" y="60"/>
                </a:cubicBezTo>
                <a:cubicBezTo>
                  <a:pt x="70" y="60"/>
                  <a:pt x="68" y="62"/>
                  <a:pt x="68" y="64"/>
                </a:cubicBezTo>
                <a:cubicBezTo>
                  <a:pt x="68" y="66"/>
                  <a:pt x="70" y="68"/>
                  <a:pt x="72" y="68"/>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微软雅黑" panose="020B0503020204020204" charset="-122"/>
            </a:endParaRPr>
          </a:p>
        </p:txBody>
      </p:sp>
      <p:sp>
        <p:nvSpPr>
          <p:cNvPr id="40" name="稻壳儿榴莲果果"/>
          <p:cNvSpPr>
            <a:spLocks noEditPoints="1"/>
          </p:cNvSpPr>
          <p:nvPr/>
        </p:nvSpPr>
        <p:spPr bwMode="auto">
          <a:xfrm>
            <a:off x="5958314" y="3987901"/>
            <a:ext cx="368994" cy="368994"/>
          </a:xfrm>
          <a:custGeom>
            <a:avLst/>
            <a:gdLst>
              <a:gd name="T0" fmla="*/ 56 w 80"/>
              <a:gd name="T1" fmla="*/ 72 h 80"/>
              <a:gd name="T2" fmla="*/ 56 w 80"/>
              <a:gd name="T3" fmla="*/ 8 h 80"/>
              <a:gd name="T4" fmla="*/ 8 w 80"/>
              <a:gd name="T5" fmla="*/ 8 h 80"/>
              <a:gd name="T6" fmla="*/ 8 w 80"/>
              <a:gd name="T7" fmla="*/ 68 h 80"/>
              <a:gd name="T8" fmla="*/ 12 w 80"/>
              <a:gd name="T9" fmla="*/ 72 h 80"/>
              <a:gd name="T10" fmla="*/ 56 w 80"/>
              <a:gd name="T11" fmla="*/ 72 h 80"/>
              <a:gd name="T12" fmla="*/ 68 w 80"/>
              <a:gd name="T13" fmla="*/ 80 h 80"/>
              <a:gd name="T14" fmla="*/ 12 w 80"/>
              <a:gd name="T15" fmla="*/ 80 h 80"/>
              <a:gd name="T16" fmla="*/ 0 w 80"/>
              <a:gd name="T17" fmla="*/ 68 h 80"/>
              <a:gd name="T18" fmla="*/ 0 w 80"/>
              <a:gd name="T19" fmla="*/ 4 h 80"/>
              <a:gd name="T20" fmla="*/ 4 w 80"/>
              <a:gd name="T21" fmla="*/ 0 h 80"/>
              <a:gd name="T22" fmla="*/ 60 w 80"/>
              <a:gd name="T23" fmla="*/ 0 h 80"/>
              <a:gd name="T24" fmla="*/ 64 w 80"/>
              <a:gd name="T25" fmla="*/ 4 h 80"/>
              <a:gd name="T26" fmla="*/ 64 w 80"/>
              <a:gd name="T27" fmla="*/ 32 h 80"/>
              <a:gd name="T28" fmla="*/ 80 w 80"/>
              <a:gd name="T29" fmla="*/ 32 h 80"/>
              <a:gd name="T30" fmla="*/ 80 w 80"/>
              <a:gd name="T31" fmla="*/ 68 h 80"/>
              <a:gd name="T32" fmla="*/ 68 w 80"/>
              <a:gd name="T33" fmla="*/ 80 h 80"/>
              <a:gd name="T34" fmla="*/ 64 w 80"/>
              <a:gd name="T35" fmla="*/ 40 h 80"/>
              <a:gd name="T36" fmla="*/ 64 w 80"/>
              <a:gd name="T37" fmla="*/ 68 h 80"/>
              <a:gd name="T38" fmla="*/ 68 w 80"/>
              <a:gd name="T39" fmla="*/ 72 h 80"/>
              <a:gd name="T40" fmla="*/ 72 w 80"/>
              <a:gd name="T41" fmla="*/ 68 h 80"/>
              <a:gd name="T42" fmla="*/ 72 w 80"/>
              <a:gd name="T43" fmla="*/ 40 h 80"/>
              <a:gd name="T44" fmla="*/ 64 w 80"/>
              <a:gd name="T45" fmla="*/ 40 h 80"/>
              <a:gd name="T46" fmla="*/ 16 w 80"/>
              <a:gd name="T47" fmla="*/ 16 h 80"/>
              <a:gd name="T48" fmla="*/ 40 w 80"/>
              <a:gd name="T49" fmla="*/ 16 h 80"/>
              <a:gd name="T50" fmla="*/ 40 w 80"/>
              <a:gd name="T51" fmla="*/ 40 h 80"/>
              <a:gd name="T52" fmla="*/ 16 w 80"/>
              <a:gd name="T53" fmla="*/ 40 h 80"/>
              <a:gd name="T54" fmla="*/ 16 w 80"/>
              <a:gd name="T55" fmla="*/ 16 h 80"/>
              <a:gd name="T56" fmla="*/ 24 w 80"/>
              <a:gd name="T57" fmla="*/ 24 h 80"/>
              <a:gd name="T58" fmla="*/ 24 w 80"/>
              <a:gd name="T59" fmla="*/ 32 h 80"/>
              <a:gd name="T60" fmla="*/ 32 w 80"/>
              <a:gd name="T61" fmla="*/ 32 h 80"/>
              <a:gd name="T62" fmla="*/ 32 w 80"/>
              <a:gd name="T63" fmla="*/ 24 h 80"/>
              <a:gd name="T64" fmla="*/ 24 w 80"/>
              <a:gd name="T65" fmla="*/ 24 h 80"/>
              <a:gd name="T66" fmla="*/ 16 w 80"/>
              <a:gd name="T67" fmla="*/ 44 h 80"/>
              <a:gd name="T68" fmla="*/ 48 w 80"/>
              <a:gd name="T69" fmla="*/ 44 h 80"/>
              <a:gd name="T70" fmla="*/ 48 w 80"/>
              <a:gd name="T71" fmla="*/ 52 h 80"/>
              <a:gd name="T72" fmla="*/ 16 w 80"/>
              <a:gd name="T73" fmla="*/ 52 h 80"/>
              <a:gd name="T74" fmla="*/ 16 w 80"/>
              <a:gd name="T75" fmla="*/ 44 h 80"/>
              <a:gd name="T76" fmla="*/ 16 w 80"/>
              <a:gd name="T77" fmla="*/ 56 h 80"/>
              <a:gd name="T78" fmla="*/ 48 w 80"/>
              <a:gd name="T79" fmla="*/ 56 h 80"/>
              <a:gd name="T80" fmla="*/ 48 w 80"/>
              <a:gd name="T81" fmla="*/ 64 h 80"/>
              <a:gd name="T82" fmla="*/ 16 w 80"/>
              <a:gd name="T83" fmla="*/ 64 h 80"/>
              <a:gd name="T84" fmla="*/ 16 w 80"/>
              <a:gd name="T8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80">
                <a:moveTo>
                  <a:pt x="56" y="72"/>
                </a:moveTo>
                <a:cubicBezTo>
                  <a:pt x="56" y="8"/>
                  <a:pt x="56" y="8"/>
                  <a:pt x="56" y="8"/>
                </a:cubicBezTo>
                <a:cubicBezTo>
                  <a:pt x="8" y="8"/>
                  <a:pt x="8" y="8"/>
                  <a:pt x="8" y="8"/>
                </a:cubicBezTo>
                <a:cubicBezTo>
                  <a:pt x="8" y="68"/>
                  <a:pt x="8" y="68"/>
                  <a:pt x="8" y="68"/>
                </a:cubicBezTo>
                <a:cubicBezTo>
                  <a:pt x="8" y="70"/>
                  <a:pt x="10" y="72"/>
                  <a:pt x="12" y="72"/>
                </a:cubicBezTo>
                <a:lnTo>
                  <a:pt x="56" y="72"/>
                </a:lnTo>
                <a:close/>
                <a:moveTo>
                  <a:pt x="68" y="80"/>
                </a:moveTo>
                <a:cubicBezTo>
                  <a:pt x="12" y="80"/>
                  <a:pt x="12" y="80"/>
                  <a:pt x="12" y="80"/>
                </a:cubicBezTo>
                <a:cubicBezTo>
                  <a:pt x="5" y="80"/>
                  <a:pt x="0" y="75"/>
                  <a:pt x="0" y="68"/>
                </a:cubicBezTo>
                <a:cubicBezTo>
                  <a:pt x="0" y="4"/>
                  <a:pt x="0" y="4"/>
                  <a:pt x="0" y="4"/>
                </a:cubicBezTo>
                <a:cubicBezTo>
                  <a:pt x="0" y="2"/>
                  <a:pt x="2" y="0"/>
                  <a:pt x="4" y="0"/>
                </a:cubicBezTo>
                <a:cubicBezTo>
                  <a:pt x="60" y="0"/>
                  <a:pt x="60" y="0"/>
                  <a:pt x="60" y="0"/>
                </a:cubicBezTo>
                <a:cubicBezTo>
                  <a:pt x="62" y="0"/>
                  <a:pt x="64" y="2"/>
                  <a:pt x="64" y="4"/>
                </a:cubicBezTo>
                <a:cubicBezTo>
                  <a:pt x="64" y="32"/>
                  <a:pt x="64" y="32"/>
                  <a:pt x="64" y="32"/>
                </a:cubicBezTo>
                <a:cubicBezTo>
                  <a:pt x="80" y="32"/>
                  <a:pt x="80" y="32"/>
                  <a:pt x="80" y="32"/>
                </a:cubicBezTo>
                <a:cubicBezTo>
                  <a:pt x="80" y="68"/>
                  <a:pt x="80" y="68"/>
                  <a:pt x="80" y="68"/>
                </a:cubicBezTo>
                <a:cubicBezTo>
                  <a:pt x="80" y="75"/>
                  <a:pt x="75" y="80"/>
                  <a:pt x="68" y="80"/>
                </a:cubicBezTo>
                <a:close/>
                <a:moveTo>
                  <a:pt x="64" y="40"/>
                </a:moveTo>
                <a:cubicBezTo>
                  <a:pt x="64" y="68"/>
                  <a:pt x="64" y="68"/>
                  <a:pt x="64" y="68"/>
                </a:cubicBezTo>
                <a:cubicBezTo>
                  <a:pt x="64" y="70"/>
                  <a:pt x="66" y="72"/>
                  <a:pt x="68" y="72"/>
                </a:cubicBezTo>
                <a:cubicBezTo>
                  <a:pt x="70" y="72"/>
                  <a:pt x="72" y="70"/>
                  <a:pt x="72" y="68"/>
                </a:cubicBezTo>
                <a:cubicBezTo>
                  <a:pt x="72" y="40"/>
                  <a:pt x="72" y="40"/>
                  <a:pt x="72" y="40"/>
                </a:cubicBezTo>
                <a:lnTo>
                  <a:pt x="64" y="40"/>
                </a:lnTo>
                <a:close/>
                <a:moveTo>
                  <a:pt x="16" y="16"/>
                </a:moveTo>
                <a:cubicBezTo>
                  <a:pt x="40" y="16"/>
                  <a:pt x="40" y="16"/>
                  <a:pt x="40" y="16"/>
                </a:cubicBezTo>
                <a:cubicBezTo>
                  <a:pt x="40" y="40"/>
                  <a:pt x="40" y="40"/>
                  <a:pt x="40" y="40"/>
                </a:cubicBezTo>
                <a:cubicBezTo>
                  <a:pt x="16" y="40"/>
                  <a:pt x="16" y="40"/>
                  <a:pt x="16" y="40"/>
                </a:cubicBezTo>
                <a:lnTo>
                  <a:pt x="16" y="16"/>
                </a:lnTo>
                <a:close/>
                <a:moveTo>
                  <a:pt x="24" y="24"/>
                </a:moveTo>
                <a:cubicBezTo>
                  <a:pt x="24" y="32"/>
                  <a:pt x="24" y="32"/>
                  <a:pt x="24" y="32"/>
                </a:cubicBezTo>
                <a:cubicBezTo>
                  <a:pt x="32" y="32"/>
                  <a:pt x="32" y="32"/>
                  <a:pt x="32" y="32"/>
                </a:cubicBezTo>
                <a:cubicBezTo>
                  <a:pt x="32" y="24"/>
                  <a:pt x="32" y="24"/>
                  <a:pt x="32" y="24"/>
                </a:cubicBezTo>
                <a:lnTo>
                  <a:pt x="24" y="24"/>
                </a:lnTo>
                <a:close/>
                <a:moveTo>
                  <a:pt x="16" y="44"/>
                </a:moveTo>
                <a:cubicBezTo>
                  <a:pt x="48" y="44"/>
                  <a:pt x="48" y="44"/>
                  <a:pt x="48" y="44"/>
                </a:cubicBezTo>
                <a:cubicBezTo>
                  <a:pt x="48" y="52"/>
                  <a:pt x="48" y="52"/>
                  <a:pt x="48" y="52"/>
                </a:cubicBezTo>
                <a:cubicBezTo>
                  <a:pt x="16" y="52"/>
                  <a:pt x="16" y="52"/>
                  <a:pt x="16" y="52"/>
                </a:cubicBezTo>
                <a:lnTo>
                  <a:pt x="16" y="44"/>
                </a:lnTo>
                <a:close/>
                <a:moveTo>
                  <a:pt x="16" y="56"/>
                </a:moveTo>
                <a:cubicBezTo>
                  <a:pt x="48" y="56"/>
                  <a:pt x="48" y="56"/>
                  <a:pt x="48" y="56"/>
                </a:cubicBezTo>
                <a:cubicBezTo>
                  <a:pt x="48" y="64"/>
                  <a:pt x="48" y="64"/>
                  <a:pt x="48" y="64"/>
                </a:cubicBezTo>
                <a:cubicBezTo>
                  <a:pt x="16" y="64"/>
                  <a:pt x="16" y="64"/>
                  <a:pt x="16" y="64"/>
                </a:cubicBezTo>
                <a:lnTo>
                  <a:pt x="16" y="5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微软雅黑" panose="020B0503020204020204" charset="-122"/>
            </a:endParaRPr>
          </a:p>
        </p:txBody>
      </p:sp>
      <p:sp>
        <p:nvSpPr>
          <p:cNvPr id="41" name="稻壳儿榴莲果果"/>
          <p:cNvSpPr>
            <a:spLocks noEditPoints="1"/>
          </p:cNvSpPr>
          <p:nvPr/>
        </p:nvSpPr>
        <p:spPr bwMode="auto">
          <a:xfrm>
            <a:off x="5958314" y="2797972"/>
            <a:ext cx="333537" cy="333537"/>
          </a:xfrm>
          <a:custGeom>
            <a:avLst/>
            <a:gdLst>
              <a:gd name="T0" fmla="*/ 20 w 80"/>
              <a:gd name="T1" fmla="*/ 20 h 80"/>
              <a:gd name="T2" fmla="*/ 20 w 80"/>
              <a:gd name="T3" fmla="*/ 4 h 80"/>
              <a:gd name="T4" fmla="*/ 24 w 80"/>
              <a:gd name="T5" fmla="*/ 0 h 80"/>
              <a:gd name="T6" fmla="*/ 76 w 80"/>
              <a:gd name="T7" fmla="*/ 0 h 80"/>
              <a:gd name="T8" fmla="*/ 80 w 80"/>
              <a:gd name="T9" fmla="*/ 4 h 80"/>
              <a:gd name="T10" fmla="*/ 80 w 80"/>
              <a:gd name="T11" fmla="*/ 56 h 80"/>
              <a:gd name="T12" fmla="*/ 76 w 80"/>
              <a:gd name="T13" fmla="*/ 60 h 80"/>
              <a:gd name="T14" fmla="*/ 60 w 80"/>
              <a:gd name="T15" fmla="*/ 60 h 80"/>
              <a:gd name="T16" fmla="*/ 60 w 80"/>
              <a:gd name="T17" fmla="*/ 76 h 80"/>
              <a:gd name="T18" fmla="*/ 56 w 80"/>
              <a:gd name="T19" fmla="*/ 80 h 80"/>
              <a:gd name="T20" fmla="*/ 4 w 80"/>
              <a:gd name="T21" fmla="*/ 80 h 80"/>
              <a:gd name="T22" fmla="*/ 0 w 80"/>
              <a:gd name="T23" fmla="*/ 76 h 80"/>
              <a:gd name="T24" fmla="*/ 0 w 80"/>
              <a:gd name="T25" fmla="*/ 76 h 80"/>
              <a:gd name="T26" fmla="*/ 0 w 80"/>
              <a:gd name="T27" fmla="*/ 24 h 80"/>
              <a:gd name="T28" fmla="*/ 4 w 80"/>
              <a:gd name="T29" fmla="*/ 20 h 80"/>
              <a:gd name="T30" fmla="*/ 20 w 80"/>
              <a:gd name="T31" fmla="*/ 20 h 80"/>
              <a:gd name="T32" fmla="*/ 28 w 80"/>
              <a:gd name="T33" fmla="*/ 20 h 80"/>
              <a:gd name="T34" fmla="*/ 56 w 80"/>
              <a:gd name="T35" fmla="*/ 20 h 80"/>
              <a:gd name="T36" fmla="*/ 60 w 80"/>
              <a:gd name="T37" fmla="*/ 24 h 80"/>
              <a:gd name="T38" fmla="*/ 60 w 80"/>
              <a:gd name="T39" fmla="*/ 52 h 80"/>
              <a:gd name="T40" fmla="*/ 72 w 80"/>
              <a:gd name="T41" fmla="*/ 52 h 80"/>
              <a:gd name="T42" fmla="*/ 72 w 80"/>
              <a:gd name="T43" fmla="*/ 8 h 80"/>
              <a:gd name="T44" fmla="*/ 28 w 80"/>
              <a:gd name="T45" fmla="*/ 8 h 80"/>
              <a:gd name="T46" fmla="*/ 28 w 80"/>
              <a:gd name="T47" fmla="*/ 20 h 80"/>
              <a:gd name="T48" fmla="*/ 52 w 80"/>
              <a:gd name="T49" fmla="*/ 28 h 80"/>
              <a:gd name="T50" fmla="*/ 8 w 80"/>
              <a:gd name="T51" fmla="*/ 28 h 80"/>
              <a:gd name="T52" fmla="*/ 8 w 80"/>
              <a:gd name="T53" fmla="*/ 72 h 80"/>
              <a:gd name="T54" fmla="*/ 52 w 80"/>
              <a:gd name="T55" fmla="*/ 72 h 80"/>
              <a:gd name="T56" fmla="*/ 52 w 80"/>
              <a:gd name="T57" fmla="*/ 28 h 80"/>
              <a:gd name="T58" fmla="*/ 26 w 80"/>
              <a:gd name="T59" fmla="*/ 64 h 80"/>
              <a:gd name="T60" fmla="*/ 12 w 80"/>
              <a:gd name="T61" fmla="*/ 50 h 80"/>
              <a:gd name="T62" fmla="*/ 18 w 80"/>
              <a:gd name="T63" fmla="*/ 44 h 80"/>
              <a:gd name="T64" fmla="*/ 26 w 80"/>
              <a:gd name="T65" fmla="*/ 53 h 80"/>
              <a:gd name="T66" fmla="*/ 43 w 80"/>
              <a:gd name="T67" fmla="*/ 36 h 80"/>
              <a:gd name="T68" fmla="*/ 49 w 80"/>
              <a:gd name="T69" fmla="*/ 41 h 80"/>
              <a:gd name="T70" fmla="*/ 26 w 80"/>
              <a:gd name="T71"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 h="80">
                <a:moveTo>
                  <a:pt x="20" y="20"/>
                </a:moveTo>
                <a:cubicBezTo>
                  <a:pt x="20" y="4"/>
                  <a:pt x="20" y="4"/>
                  <a:pt x="20" y="4"/>
                </a:cubicBezTo>
                <a:cubicBezTo>
                  <a:pt x="20" y="2"/>
                  <a:pt x="22" y="0"/>
                  <a:pt x="24" y="0"/>
                </a:cubicBezTo>
                <a:cubicBezTo>
                  <a:pt x="76" y="0"/>
                  <a:pt x="76" y="0"/>
                  <a:pt x="76" y="0"/>
                </a:cubicBezTo>
                <a:cubicBezTo>
                  <a:pt x="78" y="0"/>
                  <a:pt x="80" y="2"/>
                  <a:pt x="80" y="4"/>
                </a:cubicBezTo>
                <a:cubicBezTo>
                  <a:pt x="80" y="56"/>
                  <a:pt x="80" y="56"/>
                  <a:pt x="80" y="56"/>
                </a:cubicBezTo>
                <a:cubicBezTo>
                  <a:pt x="80" y="58"/>
                  <a:pt x="78" y="60"/>
                  <a:pt x="76" y="60"/>
                </a:cubicBezTo>
                <a:cubicBezTo>
                  <a:pt x="60" y="60"/>
                  <a:pt x="60" y="60"/>
                  <a:pt x="60" y="60"/>
                </a:cubicBezTo>
                <a:cubicBezTo>
                  <a:pt x="60" y="76"/>
                  <a:pt x="60" y="76"/>
                  <a:pt x="60" y="76"/>
                </a:cubicBezTo>
                <a:cubicBezTo>
                  <a:pt x="60" y="78"/>
                  <a:pt x="58" y="80"/>
                  <a:pt x="56" y="80"/>
                </a:cubicBezTo>
                <a:cubicBezTo>
                  <a:pt x="4" y="80"/>
                  <a:pt x="4" y="80"/>
                  <a:pt x="4" y="80"/>
                </a:cubicBezTo>
                <a:cubicBezTo>
                  <a:pt x="2" y="80"/>
                  <a:pt x="0" y="78"/>
                  <a:pt x="0" y="76"/>
                </a:cubicBezTo>
                <a:cubicBezTo>
                  <a:pt x="0" y="76"/>
                  <a:pt x="0" y="76"/>
                  <a:pt x="0" y="76"/>
                </a:cubicBezTo>
                <a:cubicBezTo>
                  <a:pt x="0" y="24"/>
                  <a:pt x="0" y="24"/>
                  <a:pt x="0" y="24"/>
                </a:cubicBezTo>
                <a:cubicBezTo>
                  <a:pt x="0" y="22"/>
                  <a:pt x="2" y="20"/>
                  <a:pt x="4" y="20"/>
                </a:cubicBezTo>
                <a:lnTo>
                  <a:pt x="20" y="20"/>
                </a:lnTo>
                <a:close/>
                <a:moveTo>
                  <a:pt x="28" y="20"/>
                </a:moveTo>
                <a:cubicBezTo>
                  <a:pt x="56" y="20"/>
                  <a:pt x="56" y="20"/>
                  <a:pt x="56" y="20"/>
                </a:cubicBezTo>
                <a:cubicBezTo>
                  <a:pt x="58" y="20"/>
                  <a:pt x="60" y="22"/>
                  <a:pt x="60" y="24"/>
                </a:cubicBezTo>
                <a:cubicBezTo>
                  <a:pt x="60" y="52"/>
                  <a:pt x="60" y="52"/>
                  <a:pt x="60" y="52"/>
                </a:cubicBezTo>
                <a:cubicBezTo>
                  <a:pt x="72" y="52"/>
                  <a:pt x="72" y="52"/>
                  <a:pt x="72" y="52"/>
                </a:cubicBezTo>
                <a:cubicBezTo>
                  <a:pt x="72" y="8"/>
                  <a:pt x="72" y="8"/>
                  <a:pt x="72" y="8"/>
                </a:cubicBezTo>
                <a:cubicBezTo>
                  <a:pt x="28" y="8"/>
                  <a:pt x="28" y="8"/>
                  <a:pt x="28" y="8"/>
                </a:cubicBezTo>
                <a:lnTo>
                  <a:pt x="28" y="20"/>
                </a:lnTo>
                <a:close/>
                <a:moveTo>
                  <a:pt x="52" y="28"/>
                </a:moveTo>
                <a:cubicBezTo>
                  <a:pt x="8" y="28"/>
                  <a:pt x="8" y="28"/>
                  <a:pt x="8" y="28"/>
                </a:cubicBezTo>
                <a:cubicBezTo>
                  <a:pt x="8" y="72"/>
                  <a:pt x="8" y="72"/>
                  <a:pt x="8" y="72"/>
                </a:cubicBezTo>
                <a:cubicBezTo>
                  <a:pt x="52" y="72"/>
                  <a:pt x="52" y="72"/>
                  <a:pt x="52" y="72"/>
                </a:cubicBezTo>
                <a:lnTo>
                  <a:pt x="52" y="28"/>
                </a:lnTo>
                <a:close/>
                <a:moveTo>
                  <a:pt x="26" y="64"/>
                </a:moveTo>
                <a:cubicBezTo>
                  <a:pt x="12" y="50"/>
                  <a:pt x="12" y="50"/>
                  <a:pt x="12" y="50"/>
                </a:cubicBezTo>
                <a:cubicBezTo>
                  <a:pt x="18" y="44"/>
                  <a:pt x="18" y="44"/>
                  <a:pt x="18" y="44"/>
                </a:cubicBezTo>
                <a:cubicBezTo>
                  <a:pt x="26" y="53"/>
                  <a:pt x="26" y="53"/>
                  <a:pt x="26" y="53"/>
                </a:cubicBezTo>
                <a:cubicBezTo>
                  <a:pt x="43" y="36"/>
                  <a:pt x="43" y="36"/>
                  <a:pt x="43" y="36"/>
                </a:cubicBezTo>
                <a:cubicBezTo>
                  <a:pt x="49" y="41"/>
                  <a:pt x="49" y="41"/>
                  <a:pt x="49" y="41"/>
                </a:cubicBezTo>
                <a:lnTo>
                  <a:pt x="26" y="64"/>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微软雅黑" panose="020B0503020204020204" charset="-122"/>
            </a:endParaRPr>
          </a:p>
        </p:txBody>
      </p:sp>
      <p:sp>
        <p:nvSpPr>
          <p:cNvPr id="42" name="稻壳儿榴莲果果"/>
          <p:cNvSpPr>
            <a:spLocks noEditPoints="1"/>
          </p:cNvSpPr>
          <p:nvPr/>
        </p:nvSpPr>
        <p:spPr bwMode="auto">
          <a:xfrm>
            <a:off x="5916034" y="1621539"/>
            <a:ext cx="359932" cy="359932"/>
          </a:xfrm>
          <a:custGeom>
            <a:avLst/>
            <a:gdLst>
              <a:gd name="T0" fmla="*/ 44 w 80"/>
              <a:gd name="T1" fmla="*/ 72 h 80"/>
              <a:gd name="T2" fmla="*/ 44 w 80"/>
              <a:gd name="T3" fmla="*/ 80 h 80"/>
              <a:gd name="T4" fmla="*/ 36 w 80"/>
              <a:gd name="T5" fmla="*/ 80 h 80"/>
              <a:gd name="T6" fmla="*/ 36 w 80"/>
              <a:gd name="T7" fmla="*/ 72 h 80"/>
              <a:gd name="T8" fmla="*/ 4 w 80"/>
              <a:gd name="T9" fmla="*/ 72 h 80"/>
              <a:gd name="T10" fmla="*/ 0 w 80"/>
              <a:gd name="T11" fmla="*/ 68 h 80"/>
              <a:gd name="T12" fmla="*/ 0 w 80"/>
              <a:gd name="T13" fmla="*/ 12 h 80"/>
              <a:gd name="T14" fmla="*/ 80 w 80"/>
              <a:gd name="T15" fmla="*/ 12 h 80"/>
              <a:gd name="T16" fmla="*/ 80 w 80"/>
              <a:gd name="T17" fmla="*/ 68 h 80"/>
              <a:gd name="T18" fmla="*/ 76 w 80"/>
              <a:gd name="T19" fmla="*/ 72 h 80"/>
              <a:gd name="T20" fmla="*/ 44 w 80"/>
              <a:gd name="T21" fmla="*/ 72 h 80"/>
              <a:gd name="T22" fmla="*/ 8 w 80"/>
              <a:gd name="T23" fmla="*/ 64 h 80"/>
              <a:gd name="T24" fmla="*/ 72 w 80"/>
              <a:gd name="T25" fmla="*/ 64 h 80"/>
              <a:gd name="T26" fmla="*/ 72 w 80"/>
              <a:gd name="T27" fmla="*/ 20 h 80"/>
              <a:gd name="T28" fmla="*/ 8 w 80"/>
              <a:gd name="T29" fmla="*/ 20 h 80"/>
              <a:gd name="T30" fmla="*/ 8 w 80"/>
              <a:gd name="T31" fmla="*/ 64 h 80"/>
              <a:gd name="T32" fmla="*/ 44 w 80"/>
              <a:gd name="T33" fmla="*/ 28 h 80"/>
              <a:gd name="T34" fmla="*/ 64 w 80"/>
              <a:gd name="T35" fmla="*/ 28 h 80"/>
              <a:gd name="T36" fmla="*/ 64 w 80"/>
              <a:gd name="T37" fmla="*/ 36 h 80"/>
              <a:gd name="T38" fmla="*/ 44 w 80"/>
              <a:gd name="T39" fmla="*/ 36 h 80"/>
              <a:gd name="T40" fmla="*/ 44 w 80"/>
              <a:gd name="T41" fmla="*/ 28 h 80"/>
              <a:gd name="T42" fmla="*/ 44 w 80"/>
              <a:gd name="T43" fmla="*/ 44 h 80"/>
              <a:gd name="T44" fmla="*/ 64 w 80"/>
              <a:gd name="T45" fmla="*/ 44 h 80"/>
              <a:gd name="T46" fmla="*/ 64 w 80"/>
              <a:gd name="T47" fmla="*/ 52 h 80"/>
              <a:gd name="T48" fmla="*/ 44 w 80"/>
              <a:gd name="T49" fmla="*/ 52 h 80"/>
              <a:gd name="T50" fmla="*/ 44 w 80"/>
              <a:gd name="T51" fmla="*/ 44 h 80"/>
              <a:gd name="T52" fmla="*/ 28 w 80"/>
              <a:gd name="T53" fmla="*/ 28 h 80"/>
              <a:gd name="T54" fmla="*/ 28 w 80"/>
              <a:gd name="T55" fmla="*/ 40 h 80"/>
              <a:gd name="T56" fmla="*/ 40 w 80"/>
              <a:gd name="T57" fmla="*/ 40 h 80"/>
              <a:gd name="T58" fmla="*/ 28 w 80"/>
              <a:gd name="T59" fmla="*/ 52 h 80"/>
              <a:gd name="T60" fmla="*/ 16 w 80"/>
              <a:gd name="T61" fmla="*/ 40 h 80"/>
              <a:gd name="T62" fmla="*/ 28 w 80"/>
              <a:gd name="T63" fmla="*/ 28 h 80"/>
              <a:gd name="T64" fmla="*/ 0 w 80"/>
              <a:gd name="T65" fmla="*/ 0 h 80"/>
              <a:gd name="T66" fmla="*/ 80 w 80"/>
              <a:gd name="T67" fmla="*/ 0 h 80"/>
              <a:gd name="T68" fmla="*/ 80 w 80"/>
              <a:gd name="T69" fmla="*/ 8 h 80"/>
              <a:gd name="T70" fmla="*/ 0 w 80"/>
              <a:gd name="T71" fmla="*/ 8 h 80"/>
              <a:gd name="T72" fmla="*/ 0 w 80"/>
              <a:gd name="T7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0" h="80">
                <a:moveTo>
                  <a:pt x="44" y="72"/>
                </a:moveTo>
                <a:cubicBezTo>
                  <a:pt x="44" y="80"/>
                  <a:pt x="44" y="80"/>
                  <a:pt x="44" y="80"/>
                </a:cubicBezTo>
                <a:cubicBezTo>
                  <a:pt x="36" y="80"/>
                  <a:pt x="36" y="80"/>
                  <a:pt x="36" y="80"/>
                </a:cubicBezTo>
                <a:cubicBezTo>
                  <a:pt x="36" y="72"/>
                  <a:pt x="36" y="72"/>
                  <a:pt x="36" y="72"/>
                </a:cubicBezTo>
                <a:cubicBezTo>
                  <a:pt x="4" y="72"/>
                  <a:pt x="4" y="72"/>
                  <a:pt x="4" y="72"/>
                </a:cubicBezTo>
                <a:cubicBezTo>
                  <a:pt x="2" y="72"/>
                  <a:pt x="0" y="70"/>
                  <a:pt x="0" y="68"/>
                </a:cubicBezTo>
                <a:cubicBezTo>
                  <a:pt x="0" y="12"/>
                  <a:pt x="0" y="12"/>
                  <a:pt x="0" y="12"/>
                </a:cubicBezTo>
                <a:cubicBezTo>
                  <a:pt x="80" y="12"/>
                  <a:pt x="80" y="12"/>
                  <a:pt x="80" y="12"/>
                </a:cubicBezTo>
                <a:cubicBezTo>
                  <a:pt x="80" y="68"/>
                  <a:pt x="80" y="68"/>
                  <a:pt x="80" y="68"/>
                </a:cubicBezTo>
                <a:cubicBezTo>
                  <a:pt x="80" y="70"/>
                  <a:pt x="78" y="72"/>
                  <a:pt x="76" y="72"/>
                </a:cubicBezTo>
                <a:lnTo>
                  <a:pt x="44" y="72"/>
                </a:lnTo>
                <a:close/>
                <a:moveTo>
                  <a:pt x="8" y="64"/>
                </a:moveTo>
                <a:cubicBezTo>
                  <a:pt x="72" y="64"/>
                  <a:pt x="72" y="64"/>
                  <a:pt x="72" y="64"/>
                </a:cubicBezTo>
                <a:cubicBezTo>
                  <a:pt x="72" y="20"/>
                  <a:pt x="72" y="20"/>
                  <a:pt x="72" y="20"/>
                </a:cubicBezTo>
                <a:cubicBezTo>
                  <a:pt x="8" y="20"/>
                  <a:pt x="8" y="20"/>
                  <a:pt x="8" y="20"/>
                </a:cubicBezTo>
                <a:lnTo>
                  <a:pt x="8" y="64"/>
                </a:lnTo>
                <a:close/>
                <a:moveTo>
                  <a:pt x="44" y="28"/>
                </a:moveTo>
                <a:cubicBezTo>
                  <a:pt x="64" y="28"/>
                  <a:pt x="64" y="28"/>
                  <a:pt x="64" y="28"/>
                </a:cubicBezTo>
                <a:cubicBezTo>
                  <a:pt x="64" y="36"/>
                  <a:pt x="64" y="36"/>
                  <a:pt x="64" y="36"/>
                </a:cubicBezTo>
                <a:cubicBezTo>
                  <a:pt x="44" y="36"/>
                  <a:pt x="44" y="36"/>
                  <a:pt x="44" y="36"/>
                </a:cubicBezTo>
                <a:lnTo>
                  <a:pt x="44" y="28"/>
                </a:lnTo>
                <a:close/>
                <a:moveTo>
                  <a:pt x="44" y="44"/>
                </a:moveTo>
                <a:cubicBezTo>
                  <a:pt x="64" y="44"/>
                  <a:pt x="64" y="44"/>
                  <a:pt x="64" y="44"/>
                </a:cubicBezTo>
                <a:cubicBezTo>
                  <a:pt x="64" y="52"/>
                  <a:pt x="64" y="52"/>
                  <a:pt x="64" y="52"/>
                </a:cubicBezTo>
                <a:cubicBezTo>
                  <a:pt x="44" y="52"/>
                  <a:pt x="44" y="52"/>
                  <a:pt x="44" y="52"/>
                </a:cubicBezTo>
                <a:lnTo>
                  <a:pt x="44" y="44"/>
                </a:lnTo>
                <a:close/>
                <a:moveTo>
                  <a:pt x="28" y="28"/>
                </a:moveTo>
                <a:cubicBezTo>
                  <a:pt x="28" y="40"/>
                  <a:pt x="28" y="40"/>
                  <a:pt x="28" y="40"/>
                </a:cubicBezTo>
                <a:cubicBezTo>
                  <a:pt x="40" y="40"/>
                  <a:pt x="40" y="40"/>
                  <a:pt x="40" y="40"/>
                </a:cubicBezTo>
                <a:cubicBezTo>
                  <a:pt x="40" y="47"/>
                  <a:pt x="35" y="52"/>
                  <a:pt x="28" y="52"/>
                </a:cubicBezTo>
                <a:cubicBezTo>
                  <a:pt x="21" y="52"/>
                  <a:pt x="16" y="47"/>
                  <a:pt x="16" y="40"/>
                </a:cubicBezTo>
                <a:cubicBezTo>
                  <a:pt x="16" y="33"/>
                  <a:pt x="21" y="28"/>
                  <a:pt x="28" y="28"/>
                </a:cubicBezTo>
                <a:close/>
                <a:moveTo>
                  <a:pt x="0" y="0"/>
                </a:moveTo>
                <a:cubicBezTo>
                  <a:pt x="80" y="0"/>
                  <a:pt x="80" y="0"/>
                  <a:pt x="80" y="0"/>
                </a:cubicBezTo>
                <a:cubicBezTo>
                  <a:pt x="80" y="8"/>
                  <a:pt x="80" y="8"/>
                  <a:pt x="80" y="8"/>
                </a:cubicBezTo>
                <a:cubicBezTo>
                  <a:pt x="0" y="8"/>
                  <a:pt x="0" y="8"/>
                  <a:pt x="0" y="8"/>
                </a:cubicBezTo>
                <a:lnTo>
                  <a:pt x="0" y="0"/>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cs typeface="微软雅黑" panose="020B0503020204020204" charset="-122"/>
            </a:endParaRPr>
          </a:p>
        </p:txBody>
      </p:sp>
      <p:sp>
        <p:nvSpPr>
          <p:cNvPr id="13" name="稻壳儿榴莲果果"/>
          <p:cNvSpPr txBox="1"/>
          <p:nvPr>
            <p:custDataLst>
              <p:tags r:id="rId6"/>
            </p:custDataLst>
          </p:nvPr>
        </p:nvSpPr>
        <p:spPr>
          <a:xfrm>
            <a:off x="731838" y="2012771"/>
            <a:ext cx="3955346"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3600" b="1" dirty="0">
                <a:solidFill>
                  <a:srgbClr val="A1313D"/>
                </a:solidFill>
                <a:latin typeface="+mn-ea"/>
                <a:cs typeface="微软雅黑" panose="020B0503020204020204" charset="-122"/>
                <a:sym typeface="+mn-ea"/>
              </a:rPr>
              <a:t>单击此处</a:t>
            </a:r>
            <a:endParaRPr lang="en-US" altLang="zh-CN" sz="3600" b="1" dirty="0">
              <a:solidFill>
                <a:srgbClr val="A1313D"/>
              </a:solidFill>
              <a:latin typeface="+mn-ea"/>
              <a:cs typeface="微软雅黑" panose="020B0503020204020204" charset="-122"/>
              <a:sym typeface="+mn-ea"/>
            </a:endParaRPr>
          </a:p>
          <a:p>
            <a:r>
              <a:rPr lang="zh-CN" altLang="en-US" sz="3600" b="1" dirty="0">
                <a:solidFill>
                  <a:srgbClr val="A1313D"/>
                </a:solidFill>
                <a:latin typeface="+mn-ea"/>
                <a:cs typeface="微软雅黑" panose="020B0503020204020204" charset="-122"/>
                <a:sym typeface="+mn-ea"/>
              </a:rPr>
              <a:t>添加文本标题</a:t>
            </a:r>
            <a:endParaRPr lang="zh-CN" altLang="en-US" sz="3600" b="1" dirty="0">
              <a:solidFill>
                <a:srgbClr val="A1313D"/>
              </a:solidFill>
              <a:latin typeface="+mn-ea"/>
              <a:cs typeface="微软雅黑" panose="020B0503020204020204" charset="-122"/>
              <a:sym typeface="+mn-ea"/>
            </a:endParaRPr>
          </a:p>
        </p:txBody>
      </p:sp>
      <p:sp>
        <p:nvSpPr>
          <p:cNvPr id="14" name="稻壳儿榴莲果果"/>
          <p:cNvSpPr txBox="1"/>
          <p:nvPr>
            <p:custDataLst>
              <p:tags r:id="rId7"/>
            </p:custDataLst>
          </p:nvPr>
        </p:nvSpPr>
        <p:spPr>
          <a:xfrm>
            <a:off x="747078" y="3497752"/>
            <a:ext cx="3924866" cy="2028825"/>
          </a:xfrm>
          <a:prstGeom prst="rect">
            <a:avLst/>
          </a:prstGeom>
          <a:noFill/>
        </p:spPr>
        <p:txBody>
          <a:bodyPr wrap="square" lIns="91438" tIns="45719" rIns="91438" bIns="45719">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just">
              <a:lnSpc>
                <a:spcPct val="150000"/>
              </a:lnSpc>
              <a:defRPr/>
            </a:pPr>
            <a:r>
              <a:rPr lang="zh-CN" altLang="en-US" sz="1400" dirty="0">
                <a:solidFill>
                  <a:schemeClr val="tx1">
                    <a:lumMod val="50000"/>
                    <a:lumOff val="50000"/>
                  </a:schemeClr>
                </a:solidFill>
                <a:latin typeface="+mn-ea"/>
                <a:cs typeface="+mn-ea"/>
                <a:sym typeface="+mn-lt"/>
              </a:rPr>
              <a:t>单击此处输入你的正文，文字是您思想的提炼，为了最终演示发布的良好效果，请尽量言简意赅的阐述观点；单击此处输入你的正文；单击此处输入你的正文，文字是您思想的提炼，为了最终演示发布的良好效果，请尽量言简意赅的阐述观点；单击此处输入你的正文；</a:t>
            </a:r>
            <a:endParaRPr lang="zh-CN" altLang="en-US" sz="1400" dirty="0">
              <a:solidFill>
                <a:schemeClr val="tx1">
                  <a:lumMod val="50000"/>
                  <a:lumOff val="50000"/>
                </a:schemeClr>
              </a:solidFill>
              <a:latin typeface="+mn-ea"/>
              <a:cs typeface="+mn-ea"/>
              <a:sym typeface="+mn-lt"/>
            </a:endParaRPr>
          </a:p>
        </p:txBody>
      </p:sp>
      <p:cxnSp>
        <p:nvCxnSpPr>
          <p:cNvPr id="15" name="稻壳儿榴莲果果"/>
          <p:cNvCxnSpPr/>
          <p:nvPr>
            <p:custDataLst>
              <p:tags r:id="rId8"/>
            </p:custDataLst>
          </p:nvPr>
        </p:nvCxnSpPr>
        <p:spPr>
          <a:xfrm>
            <a:off x="855871" y="3372236"/>
            <a:ext cx="533125" cy="0"/>
          </a:xfrm>
          <a:prstGeom prst="line">
            <a:avLst/>
          </a:prstGeom>
          <a:ln w="25400">
            <a:solidFill>
              <a:srgbClr val="A1313D"/>
            </a:solidFill>
          </a:ln>
        </p:spPr>
        <p:style>
          <a:lnRef idx="1">
            <a:schemeClr val="accent1"/>
          </a:lnRef>
          <a:fillRef idx="0">
            <a:schemeClr val="accent1"/>
          </a:fillRef>
          <a:effectRef idx="0">
            <a:schemeClr val="accent1"/>
          </a:effectRef>
          <a:fontRef idx="minor">
            <a:schemeClr val="tx1"/>
          </a:fontRef>
        </p:style>
      </p:cxnSp>
    </p:spTree>
    <p:custDataLst>
      <p:tags r:id="rId9"/>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DIAGRAM_VIRTUALLY_FRAME" val="{&quot;height&quot;:364.4182677165354,&quot;left&quot;:271.0544881889764,&quot;top&quot;:129.53661417322834,&quot;width&quot;:624.8371653543306}"/>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DIAGRAM_VIRTUALLY_FRAME" val="{&quot;height&quot;:364.4182677165354,&quot;left&quot;:271.0544881889764,&quot;top&quot;:129.53661417322834,&quot;width&quot;:624.8371653543306}"/>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DIAGRAM_VIRTUALLY_FRAME" val="{&quot;height&quot;:364.4182677165354,&quot;left&quot;:271.0544881889764,&quot;top&quot;:129.53661417322834,&quot;width&quot;:624.837165354330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DIAGRAM_VIRTUALLY_FRAME" val="{&quot;height&quot;:364.4182677165354,&quot;left&quot;:271.0544881889764,&quot;top&quot;:129.53661417322834,&quot;width&quot;:624.8371653543306}"/>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wm#"/>
  <p:tag name="KSO_WM_TEMPLATE_CATEGORY" val="custom"/>
  <p:tag name="KSO_WM_TEMPLATE_INDEX" val="20205081"/>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wm#"/>
  <p:tag name="KSO_WM_TEMPLATE_CATEGORY" val="custom"/>
  <p:tag name="KSO_WM_TEMPLATE_INDEX" val="20205081"/>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wm#"/>
  <p:tag name="KSO_WM_TEMPLATE_CATEGORY" val="custom"/>
  <p:tag name="KSO_WM_TEMPLATE_INDEX" val="20205081"/>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wm#"/>
  <p:tag name="KSO_WM_TEMPLATE_CATEGORY" val="custom"/>
  <p:tag name="KSO_WM_TEMPLATE_INDEX" val="20205081"/>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wm#"/>
  <p:tag name="KSO_WM_TEMPLATE_CATEGORY" val="custom"/>
  <p:tag name="KSO_WM_TEMPLATE_INDEX" val="20205081"/>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wm#"/>
  <p:tag name="KSO_WM_TEMPLATE_CATEGORY" val="custom"/>
  <p:tag name="KSO_WM_TEMPLATE_INDEX" val="2020508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wm#"/>
  <p:tag name="KSO_WM_TEMPLATE_CATEGORY" val="custom"/>
  <p:tag name="KSO_WM_TEMPLATE_INDEX" val="20205081"/>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DIAGRAM_VIRTUALLY_FRAME" val="{&quot;height&quot;:336.55,&quot;left&quot;:59.25,&quot;top&quot;:113.95,&quot;width&quot;:841.5}"/>
</p:tagLst>
</file>

<file path=ppt/tags/tag232.xml><?xml version="1.0" encoding="utf-8"?>
<p:tagLst xmlns:p="http://schemas.openxmlformats.org/presentationml/2006/main">
  <p:tag name="KSO_WM_DIAGRAM_VIRTUALLY_FRAME" val="{&quot;height&quot;:336.55,&quot;left&quot;:59.25,&quot;top&quot;:113.95,&quot;width&quot;:841.5}"/>
</p:tagLst>
</file>

<file path=ppt/tags/tag233.xml><?xml version="1.0" encoding="utf-8"?>
<p:tagLst xmlns:p="http://schemas.openxmlformats.org/presentationml/2006/main">
  <p:tag name="KSO_WM_DIAGRAM_VIRTUALLY_FRAME" val="{&quot;height&quot;:336.55,&quot;left&quot;:59.25,&quot;top&quot;:113.95,&quot;width&quot;:841.5}"/>
</p:tagLst>
</file>

<file path=ppt/tags/tag234.xml><?xml version="1.0" encoding="utf-8"?>
<p:tagLst xmlns:p="http://schemas.openxmlformats.org/presentationml/2006/main">
  <p:tag name="KSO_WM_DIAGRAM_VIRTUALLY_FRAME" val="{&quot;height&quot;:336.55,&quot;left&quot;:59.25,&quot;top&quot;:113.95,&quot;width&quot;:841.5}"/>
</p:tagLst>
</file>

<file path=ppt/tags/tag235.xml><?xml version="1.0" encoding="utf-8"?>
<p:tagLst xmlns:p="http://schemas.openxmlformats.org/presentationml/2006/main">
  <p:tag name="KSO_WM_DIAGRAM_VIRTUALLY_FRAME" val="{&quot;height&quot;:336.55,&quot;left&quot;:59.25,&quot;top&quot;:113.95,&quot;width&quot;:841.5}"/>
</p:tagLst>
</file>

<file path=ppt/tags/tag236.xml><?xml version="1.0" encoding="utf-8"?>
<p:tagLst xmlns:p="http://schemas.openxmlformats.org/presentationml/2006/main">
  <p:tag name="KSO_WM_DIAGRAM_VIRTUALLY_FRAME" val="{&quot;height&quot;:336.55,&quot;left&quot;:59.25,&quot;top&quot;:113.95,&quot;width&quot;:841.5}"/>
</p:tagLst>
</file>

<file path=ppt/tags/tag237.xml><?xml version="1.0" encoding="utf-8"?>
<p:tagLst xmlns:p="http://schemas.openxmlformats.org/presentationml/2006/main">
  <p:tag name="KSO_WM_DIAGRAM_VIRTUALLY_FRAME" val="{&quot;height&quot;:336.55,&quot;left&quot;:59.25,&quot;top&quot;:113.95,&quot;width&quot;:841.5}"/>
</p:tagLst>
</file>

<file path=ppt/tags/tag238.xml><?xml version="1.0" encoding="utf-8"?>
<p:tagLst xmlns:p="http://schemas.openxmlformats.org/presentationml/2006/main">
  <p:tag name="KSO_WM_DIAGRAM_VIRTUALLY_FRAME" val="{&quot;height&quot;:336.55,&quot;left&quot;:59.25,&quot;top&quot;:113.95,&quot;width&quot;:841.5}"/>
</p:tagLst>
</file>

<file path=ppt/tags/tag239.xml><?xml version="1.0" encoding="utf-8"?>
<p:tagLst xmlns:p="http://schemas.openxmlformats.org/presentationml/2006/main">
  <p:tag name="KSO_WM_DIAGRAM_VIRTUALLY_FRAME" val="{&quot;height&quot;:336.55,&quot;left&quot;:59.25,&quot;top&quot;:113.95,&quot;width&quot;:841.5}"/>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DIAGRAM_VIRTUALLY_FRAME" val="{&quot;height&quot;:336.55,&quot;left&quot;:59.25,&quot;top&quot;:113.95,&quot;width&quot;:841.5}"/>
</p:tagLst>
</file>

<file path=ppt/tags/tag241.xml><?xml version="1.0" encoding="utf-8"?>
<p:tagLst xmlns:p="http://schemas.openxmlformats.org/presentationml/2006/main">
  <p:tag name="KSO_WM_DIAGRAM_VIRTUALLY_FRAME" val="{&quot;height&quot;:336.55,&quot;left&quot;:59.25,&quot;top&quot;:113.95,&quot;width&quot;:841.5}"/>
</p:tagLst>
</file>

<file path=ppt/tags/tag242.xml><?xml version="1.0" encoding="utf-8"?>
<p:tagLst xmlns:p="http://schemas.openxmlformats.org/presentationml/2006/main">
  <p:tag name="KSO_WM_DIAGRAM_VIRTUALLY_FRAME" val="{&quot;height&quot;:336.55,&quot;left&quot;:59.25,&quot;top&quot;:113.95,&quot;width&quot;:841.5}"/>
</p:tagLst>
</file>

<file path=ppt/tags/tag243.xml><?xml version="1.0" encoding="utf-8"?>
<p:tagLst xmlns:p="http://schemas.openxmlformats.org/presentationml/2006/main">
  <p:tag name="KSO_WM_DIAGRAM_VIRTUALLY_FRAME" val="{&quot;height&quot;:336.55,&quot;left&quot;:59.25,&quot;top&quot;:113.95,&quot;width&quot;:841.5}"/>
</p:tagLst>
</file>

<file path=ppt/tags/tag244.xml><?xml version="1.0" encoding="utf-8"?>
<p:tagLst xmlns:p="http://schemas.openxmlformats.org/presentationml/2006/main">
  <p:tag name="KSO_WM_DIAGRAM_VIRTUALLY_FRAME" val="{&quot;height&quot;:336.55,&quot;left&quot;:59.25,&quot;top&quot;:113.95,&quot;width&quot;:841.5}"/>
</p:tagLst>
</file>

<file path=ppt/tags/tag245.xml><?xml version="1.0" encoding="utf-8"?>
<p:tagLst xmlns:p="http://schemas.openxmlformats.org/presentationml/2006/main">
  <p:tag name="KSO_WM_DIAGRAM_VIRTUALLY_FRAME" val="{&quot;height&quot;:336.55,&quot;left&quot;:59.25,&quot;top&quot;:113.95,&quot;width&quot;:841.5}"/>
</p:tagLst>
</file>

<file path=ppt/tags/tag246.xml><?xml version="1.0" encoding="utf-8"?>
<p:tagLst xmlns:p="http://schemas.openxmlformats.org/presentationml/2006/main">
  <p:tag name="KSO_WM_DIAGRAM_VIRTUALLY_FRAME" val="{&quot;height&quot;:336.55,&quot;left&quot;:59.25,&quot;top&quot;:113.95,&quot;width&quot;:841.5}"/>
</p:tagLst>
</file>

<file path=ppt/tags/tag247.xml><?xml version="1.0" encoding="utf-8"?>
<p:tagLst xmlns:p="http://schemas.openxmlformats.org/presentationml/2006/main">
  <p:tag name="KSO_WM_DIAGRAM_VIRTUALLY_FRAME" val="{&quot;height&quot;:336.55,&quot;left&quot;:59.25,&quot;top&quot;:113.95,&quot;width&quot;:841.5}"/>
</p:tagLst>
</file>

<file path=ppt/tags/tag248.xml><?xml version="1.0" encoding="utf-8"?>
<p:tagLst xmlns:p="http://schemas.openxmlformats.org/presentationml/2006/main">
  <p:tag name="KSO_WM_DIAGRAM_VIRTUALLY_FRAME" val="{&quot;height&quot;:336.55,&quot;left&quot;:59.25,&quot;top&quot;:113.95,&quot;width&quot;:841.5}"/>
</p:tagLst>
</file>

<file path=ppt/tags/tag249.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wm#"/>
  <p:tag name="KSO_WM_TEMPLATE_CATEGORY" val="custom"/>
  <p:tag name="KSO_WM_TEMPLATE_INDEX" val="20205081"/>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wm#"/>
  <p:tag name="KSO_WM_TEMPLATE_CATEGORY" val="custom"/>
  <p:tag name="KSO_WM_TEMPLATE_INDEX" val="20205081"/>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85.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86.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87.xml><?xml version="1.0" encoding="utf-8"?>
<p:tagLst xmlns:p="http://schemas.openxmlformats.org/presentationml/2006/main">
  <p:tag name="KSO_WM_DIAGRAM_VIRTUALLY_FRAME" val="{&quot;height&quot;:371.4422047244094,&quot;left&quot;:195.33866141732284,&quot;top&quot;:78.26748031496064,&quot;width&quot;:728.6613385826771}"/>
</p:tagLst>
</file>

<file path=ppt/tags/tag288.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89.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91.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92.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93.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96.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97.xml><?xml version="1.0" encoding="utf-8"?>
<p:tagLst xmlns:p="http://schemas.openxmlformats.org/presentationml/2006/main">
  <p:tag name="KSO_WM_BEAUTIFY_FLAG" val=""/>
  <p:tag name="KSO_WM_DIAGRAM_VIRTUALLY_FRAME" val="{&quot;height&quot;:371.4422047244094,&quot;left&quot;:195.33866141732284,&quot;top&quot;:78.26748031496064,&quot;width&quot;:728.6613385826771}"/>
</p:tagLst>
</file>

<file path=ppt/tags/tag298.xml><?xml version="1.0" encoding="utf-8"?>
<p:tagLst xmlns:p="http://schemas.openxmlformats.org/presentationml/2006/main">
  <p:tag name="KSO_WM_BEAUTIFY_FLAG" val="#wm#"/>
  <p:tag name="KSO_WM_TEMPLATE_CATEGORY" val="custom"/>
  <p:tag name="KSO_WM_TEMPLATE_INDEX" val="2020508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BEAUTIFY_FLAG" val="#wm#"/>
  <p:tag name="KSO_WM_TEMPLATE_CATEGORY" val="custom"/>
  <p:tag name="KSO_WM_TEMPLATE_INDEX" val="20205081"/>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wm#"/>
  <p:tag name="KSO_WM_TEMPLATE_CATEGORY" val="custom"/>
  <p:tag name="KSO_WM_TEMPLATE_INDEX" val="20205081"/>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wm#"/>
  <p:tag name="KSO_WM_TEMPLATE_CATEGORY" val="custom"/>
  <p:tag name="KSO_WM_TEMPLATE_INDEX" val="20205081"/>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wm#"/>
  <p:tag name="KSO_WM_TEMPLATE_CATEGORY" val="custom"/>
  <p:tag name="KSO_WM_TEMPLATE_INDEX" val="20205081"/>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wm#"/>
  <p:tag name="KSO_WM_TEMPLATE_CATEGORY" val="custom"/>
  <p:tag name="KSO_WM_TEMPLATE_INDEX" val="2020508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40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415.xml><?xml version="1.0" encoding="utf-8"?>
<p:tagLst xmlns:p="http://schemas.openxmlformats.org/presentationml/2006/main">
  <p:tag name="COMMONDATA" val="eyJoZGlkIjoiNGU5YTk2NWU3OTRhNTU0YjZlNWE0ODExMjY4YzM0MTgifQ=="/>
  <p:tag name="commondata" val="eyJoZGlkIjoiNzc4OGM2MzNhZDViMGRlZDMzNDRlMTQxZWE5MmU3YzgifQ=="/>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wm#"/>
  <p:tag name="KSO_WM_TEMPLATE_CATEGORY" val="custom"/>
  <p:tag name="KSO_WM_TEMPLATE_INDEX" val="20205081"/>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微软雅黑"/>
        <a:ea typeface="微软雅黑"/>
        <a:cs typeface=""/>
      </a:majorFont>
      <a:minorFont>
        <a:latin typeface="微软雅黑"/>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4521</Words>
  <Application>WPS 演示</Application>
  <PresentationFormat>宽屏</PresentationFormat>
  <Paragraphs>420</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宋体</vt:lpstr>
      <vt:lpstr>Wingdings</vt:lpstr>
      <vt:lpstr>微软雅黑</vt:lpstr>
      <vt:lpstr>Wingdings</vt:lpstr>
      <vt:lpstr>方正字迹-仝斌飘逸体 简繁</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李姗</cp:lastModifiedBy>
  <cp:revision>216</cp:revision>
  <dcterms:created xsi:type="dcterms:W3CDTF">2019-06-19T02:08:00Z</dcterms:created>
  <dcterms:modified xsi:type="dcterms:W3CDTF">2024-08-15T00:50:56Z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2052-12.1.0.17440</vt:lpwstr>
  </property>
  <property fmtid="{D5CDD505-2E9C-101B-9397-08002B2CF9AE}" pid="3" name="ICV">
    <vt:lpwstr>08C69A66913B4EE1B5335E3DED2F75AB_13</vt:lpwstr>
  </property>
</Properties>
</file>