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3"/>
    <p:sldId id="256" r:id="rId4"/>
    <p:sldId id="258" r:id="rId5"/>
    <p:sldId id="259" r:id="rId6"/>
    <p:sldId id="260" r:id="rId7"/>
    <p:sldId id="261" r:id="rId8"/>
    <p:sldId id="277" r:id="rId9"/>
    <p:sldId id="263" r:id="rId10"/>
    <p:sldId id="264" r:id="rId11"/>
    <p:sldId id="278" r:id="rId12"/>
    <p:sldId id="267" r:id="rId13"/>
    <p:sldId id="269" r:id="rId14"/>
    <p:sldId id="279" r:id="rId15"/>
    <p:sldId id="271" r:id="rId16"/>
    <p:sldId id="272" r:id="rId17"/>
    <p:sldId id="273" r:id="rId18"/>
    <p:sldId id="274" r:id="rId19"/>
  </p:sldIdLst>
  <p:sldSz cx="12192000" cy="6858000"/>
  <p:notesSz cx="6858000" cy="9144000"/>
  <p:embeddedFontLst>
    <p:embeddedFont>
      <p:font typeface="黑体" panose="02010609060101010101" charset="-122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 userDrawn="1">
          <p15:clr>
            <a:srgbClr val="A4A3A4"/>
          </p15:clr>
        </p15:guide>
        <p15:guide id="2" pos="3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AD"/>
    <a:srgbClr val="012350"/>
    <a:srgbClr val="003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4" y="132"/>
      </p:cViewPr>
      <p:guideLst>
        <p:guide orient="horz" pos="2236"/>
        <p:guide pos="3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65.xml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Light" panose="020B0300000000000000" pitchFamily="34" charset="-122"/>
              </a:rPr>
            </a:fld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Light" panose="020B0300000000000000" pitchFamily="34" charset="-122"/>
              </a:rPr>
            </a:fld>
            <a:endParaRPr lang="zh-CN" altLang="en-US">
              <a:cs typeface="思源黑体 CN Light" panose="020B03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思源黑体 CN Light" panose="020B03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428174829"/>
          <p:cNvPicPr>
            <a:picLocks noChangeAspect="1"/>
          </p:cNvPicPr>
          <p:nvPr userDrawn="1"/>
        </p:nvPicPr>
        <p:blipFill>
          <a:blip r:embed="rId2"/>
          <a:srcRect l="3887" t="4704"/>
          <a:stretch>
            <a:fillRect/>
          </a:stretch>
        </p:blipFill>
        <p:spPr>
          <a:xfrm>
            <a:off x="-13970" y="0"/>
            <a:ext cx="9923780" cy="6535420"/>
          </a:xfrm>
          <a:prstGeom prst="rect">
            <a:avLst/>
          </a:prstGeom>
        </p:spPr>
      </p:pic>
      <p:sp>
        <p:nvSpPr>
          <p:cNvPr id="27" name="矩形 26"/>
          <p:cNvSpPr/>
          <p:nvPr userDrawn="1"/>
        </p:nvSpPr>
        <p:spPr>
          <a:xfrm>
            <a:off x="-13970" y="0"/>
            <a:ext cx="12192000" cy="6858000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3587588" y="17169"/>
            <a:ext cx="6265919" cy="6017800"/>
          </a:xfrm>
          <a:custGeom>
            <a:avLst/>
            <a:gdLst>
              <a:gd name="connsiteX0" fmla="*/ 453881 w 5123543"/>
              <a:gd name="connsiteY0" fmla="*/ 0 h 4920660"/>
              <a:gd name="connsiteX1" fmla="*/ 5123543 w 5123543"/>
              <a:gd name="connsiteY1" fmla="*/ 0 h 4920660"/>
              <a:gd name="connsiteX2" fmla="*/ 5123543 w 5123543"/>
              <a:gd name="connsiteY2" fmla="*/ 4339045 h 4920660"/>
              <a:gd name="connsiteX3" fmla="*/ 5091606 w 5123543"/>
              <a:gd name="connsiteY3" fmla="*/ 4362928 h 4920660"/>
              <a:gd name="connsiteX4" fmla="*/ 3265714 w 5123543"/>
              <a:gd name="connsiteY4" fmla="*/ 4920660 h 4920660"/>
              <a:gd name="connsiteX5" fmla="*/ 0 w 5123543"/>
              <a:gd name="connsiteY5" fmla="*/ 1654946 h 4920660"/>
              <a:gd name="connsiteX6" fmla="*/ 394154 w 5123543"/>
              <a:gd name="connsiteY6" fmla="*/ 98313 h 49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3543" h="4920660">
                <a:moveTo>
                  <a:pt x="453881" y="0"/>
                </a:moveTo>
                <a:lnTo>
                  <a:pt x="5123543" y="0"/>
                </a:lnTo>
                <a:lnTo>
                  <a:pt x="5123543" y="4339045"/>
                </a:lnTo>
                <a:lnTo>
                  <a:pt x="5091606" y="4362928"/>
                </a:lnTo>
                <a:cubicBezTo>
                  <a:pt x="4570394" y="4715051"/>
                  <a:pt x="3942066" y="4920660"/>
                  <a:pt x="3265714" y="4920660"/>
                </a:cubicBezTo>
                <a:cubicBezTo>
                  <a:pt x="1462110" y="4920660"/>
                  <a:pt x="0" y="3458550"/>
                  <a:pt x="0" y="1654946"/>
                </a:cubicBezTo>
                <a:cubicBezTo>
                  <a:pt x="0" y="1091320"/>
                  <a:pt x="142785" y="561043"/>
                  <a:pt x="394154" y="98313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>
            <a:off x="4738754" y="0"/>
            <a:ext cx="6265919" cy="6017800"/>
          </a:xfrm>
          <a:custGeom>
            <a:avLst/>
            <a:gdLst>
              <a:gd name="connsiteX0" fmla="*/ 453881 w 5123543"/>
              <a:gd name="connsiteY0" fmla="*/ 0 h 4920660"/>
              <a:gd name="connsiteX1" fmla="*/ 5123543 w 5123543"/>
              <a:gd name="connsiteY1" fmla="*/ 0 h 4920660"/>
              <a:gd name="connsiteX2" fmla="*/ 5123543 w 5123543"/>
              <a:gd name="connsiteY2" fmla="*/ 4339045 h 4920660"/>
              <a:gd name="connsiteX3" fmla="*/ 5091606 w 5123543"/>
              <a:gd name="connsiteY3" fmla="*/ 4362928 h 4920660"/>
              <a:gd name="connsiteX4" fmla="*/ 3265714 w 5123543"/>
              <a:gd name="connsiteY4" fmla="*/ 4920660 h 4920660"/>
              <a:gd name="connsiteX5" fmla="*/ 0 w 5123543"/>
              <a:gd name="connsiteY5" fmla="*/ 1654946 h 4920660"/>
              <a:gd name="connsiteX6" fmla="*/ 394154 w 5123543"/>
              <a:gd name="connsiteY6" fmla="*/ 98313 h 49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3543" h="4920660">
                <a:moveTo>
                  <a:pt x="453881" y="0"/>
                </a:moveTo>
                <a:lnTo>
                  <a:pt x="5123543" y="0"/>
                </a:lnTo>
                <a:lnTo>
                  <a:pt x="5123543" y="4339045"/>
                </a:lnTo>
                <a:lnTo>
                  <a:pt x="5091606" y="4362928"/>
                </a:lnTo>
                <a:cubicBezTo>
                  <a:pt x="4570394" y="4715051"/>
                  <a:pt x="3942066" y="4920660"/>
                  <a:pt x="3265714" y="4920660"/>
                </a:cubicBezTo>
                <a:cubicBezTo>
                  <a:pt x="1462110" y="4920660"/>
                  <a:pt x="0" y="3458550"/>
                  <a:pt x="0" y="1654946"/>
                </a:cubicBezTo>
                <a:cubicBezTo>
                  <a:pt x="0" y="1091320"/>
                  <a:pt x="142785" y="561043"/>
                  <a:pt x="394154" y="98313"/>
                </a:cubicBezTo>
                <a:close/>
              </a:path>
            </a:pathLst>
          </a:cu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>
            <a:off x="5285487" y="-1"/>
            <a:ext cx="6906515" cy="6633030"/>
          </a:xfrm>
          <a:custGeom>
            <a:avLst/>
            <a:gdLst>
              <a:gd name="connsiteX0" fmla="*/ 453881 w 5123543"/>
              <a:gd name="connsiteY0" fmla="*/ 0 h 4920660"/>
              <a:gd name="connsiteX1" fmla="*/ 5123543 w 5123543"/>
              <a:gd name="connsiteY1" fmla="*/ 0 h 4920660"/>
              <a:gd name="connsiteX2" fmla="*/ 5123543 w 5123543"/>
              <a:gd name="connsiteY2" fmla="*/ 4339045 h 4920660"/>
              <a:gd name="connsiteX3" fmla="*/ 5091606 w 5123543"/>
              <a:gd name="connsiteY3" fmla="*/ 4362928 h 4920660"/>
              <a:gd name="connsiteX4" fmla="*/ 3265714 w 5123543"/>
              <a:gd name="connsiteY4" fmla="*/ 4920660 h 4920660"/>
              <a:gd name="connsiteX5" fmla="*/ 0 w 5123543"/>
              <a:gd name="connsiteY5" fmla="*/ 1654946 h 4920660"/>
              <a:gd name="connsiteX6" fmla="*/ 394154 w 5123543"/>
              <a:gd name="connsiteY6" fmla="*/ 98313 h 492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23543" h="4920660">
                <a:moveTo>
                  <a:pt x="453881" y="0"/>
                </a:moveTo>
                <a:lnTo>
                  <a:pt x="5123543" y="0"/>
                </a:lnTo>
                <a:lnTo>
                  <a:pt x="5123543" y="4339045"/>
                </a:lnTo>
                <a:lnTo>
                  <a:pt x="5091606" y="4362928"/>
                </a:lnTo>
                <a:cubicBezTo>
                  <a:pt x="4570394" y="4715051"/>
                  <a:pt x="3942066" y="4920660"/>
                  <a:pt x="3265714" y="4920660"/>
                </a:cubicBezTo>
                <a:cubicBezTo>
                  <a:pt x="1462110" y="4920660"/>
                  <a:pt x="0" y="3458550"/>
                  <a:pt x="0" y="1654946"/>
                </a:cubicBezTo>
                <a:cubicBezTo>
                  <a:pt x="0" y="1091320"/>
                  <a:pt x="142785" y="561043"/>
                  <a:pt x="394154" y="98313"/>
                </a:cubicBezTo>
                <a:close/>
              </a:path>
            </a:pathLst>
          </a:custGeom>
          <a:solidFill>
            <a:srgbClr val="006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1" name="Freeform 12"/>
          <p:cNvSpPr>
            <a:spLocks noEditPoints="1"/>
          </p:cNvSpPr>
          <p:nvPr/>
        </p:nvSpPr>
        <p:spPr bwMode="auto">
          <a:xfrm flipV="1">
            <a:off x="3295371" y="3962285"/>
            <a:ext cx="6614716" cy="2072684"/>
          </a:xfrm>
          <a:custGeom>
            <a:avLst/>
            <a:gdLst>
              <a:gd name="T0" fmla="*/ 1 w 1461"/>
              <a:gd name="T1" fmla="*/ 457 h 457"/>
              <a:gd name="T2" fmla="*/ 0 w 1461"/>
              <a:gd name="T3" fmla="*/ 457 h 457"/>
              <a:gd name="T4" fmla="*/ 1 w 1461"/>
              <a:gd name="T5" fmla="*/ 457 h 457"/>
              <a:gd name="T6" fmla="*/ 2 w 1461"/>
              <a:gd name="T7" fmla="*/ 457 h 457"/>
              <a:gd name="T8" fmla="*/ 1 w 1461"/>
              <a:gd name="T9" fmla="*/ 457 h 457"/>
              <a:gd name="T10" fmla="*/ 2 w 1461"/>
              <a:gd name="T11" fmla="*/ 457 h 457"/>
              <a:gd name="T12" fmla="*/ 3 w 1461"/>
              <a:gd name="T13" fmla="*/ 457 h 457"/>
              <a:gd name="T14" fmla="*/ 2 w 1461"/>
              <a:gd name="T15" fmla="*/ 457 h 457"/>
              <a:gd name="T16" fmla="*/ 3 w 1461"/>
              <a:gd name="T17" fmla="*/ 457 h 457"/>
              <a:gd name="T18" fmla="*/ 3 w 1461"/>
              <a:gd name="T19" fmla="*/ 457 h 457"/>
              <a:gd name="T20" fmla="*/ 3 w 1461"/>
              <a:gd name="T21" fmla="*/ 457 h 457"/>
              <a:gd name="T22" fmla="*/ 3 w 1461"/>
              <a:gd name="T23" fmla="*/ 457 h 457"/>
              <a:gd name="T24" fmla="*/ 4 w 1461"/>
              <a:gd name="T25" fmla="*/ 457 h 457"/>
              <a:gd name="T26" fmla="*/ 4 w 1461"/>
              <a:gd name="T27" fmla="*/ 457 h 457"/>
              <a:gd name="T28" fmla="*/ 4 w 1461"/>
              <a:gd name="T29" fmla="*/ 457 h 457"/>
              <a:gd name="T30" fmla="*/ 5 w 1461"/>
              <a:gd name="T31" fmla="*/ 457 h 457"/>
              <a:gd name="T32" fmla="*/ 5 w 1461"/>
              <a:gd name="T33" fmla="*/ 457 h 457"/>
              <a:gd name="T34" fmla="*/ 5 w 1461"/>
              <a:gd name="T35" fmla="*/ 457 h 457"/>
              <a:gd name="T36" fmla="*/ 6 w 1461"/>
              <a:gd name="T37" fmla="*/ 457 h 457"/>
              <a:gd name="T38" fmla="*/ 5 w 1461"/>
              <a:gd name="T39" fmla="*/ 457 h 457"/>
              <a:gd name="T40" fmla="*/ 6 w 1461"/>
              <a:gd name="T41" fmla="*/ 457 h 457"/>
              <a:gd name="T42" fmla="*/ 7 w 1461"/>
              <a:gd name="T43" fmla="*/ 457 h 457"/>
              <a:gd name="T44" fmla="*/ 6 w 1461"/>
              <a:gd name="T45" fmla="*/ 457 h 457"/>
              <a:gd name="T46" fmla="*/ 7 w 1461"/>
              <a:gd name="T47" fmla="*/ 457 h 457"/>
              <a:gd name="T48" fmla="*/ 10 w 1461"/>
              <a:gd name="T49" fmla="*/ 457 h 457"/>
              <a:gd name="T50" fmla="*/ 7 w 1461"/>
              <a:gd name="T51" fmla="*/ 457 h 457"/>
              <a:gd name="T52" fmla="*/ 10 w 1461"/>
              <a:gd name="T53" fmla="*/ 457 h 457"/>
              <a:gd name="T54" fmla="*/ 11 w 1461"/>
              <a:gd name="T55" fmla="*/ 457 h 457"/>
              <a:gd name="T56" fmla="*/ 10 w 1461"/>
              <a:gd name="T57" fmla="*/ 457 h 457"/>
              <a:gd name="T58" fmla="*/ 11 w 1461"/>
              <a:gd name="T59" fmla="*/ 457 h 457"/>
              <a:gd name="T60" fmla="*/ 12 w 1461"/>
              <a:gd name="T61" fmla="*/ 457 h 457"/>
              <a:gd name="T62" fmla="*/ 11 w 1461"/>
              <a:gd name="T63" fmla="*/ 457 h 457"/>
              <a:gd name="T64" fmla="*/ 12 w 1461"/>
              <a:gd name="T65" fmla="*/ 457 h 457"/>
              <a:gd name="T66" fmla="*/ 13 w 1461"/>
              <a:gd name="T67" fmla="*/ 457 h 457"/>
              <a:gd name="T68" fmla="*/ 12 w 1461"/>
              <a:gd name="T69" fmla="*/ 457 h 457"/>
              <a:gd name="T70" fmla="*/ 13 w 1461"/>
              <a:gd name="T71" fmla="*/ 457 h 457"/>
              <a:gd name="T72" fmla="*/ 14 w 1461"/>
              <a:gd name="T73" fmla="*/ 457 h 457"/>
              <a:gd name="T74" fmla="*/ 13 w 1461"/>
              <a:gd name="T75" fmla="*/ 457 h 457"/>
              <a:gd name="T76" fmla="*/ 14 w 1461"/>
              <a:gd name="T77" fmla="*/ 457 h 457"/>
              <a:gd name="T78" fmla="*/ 14 w 1461"/>
              <a:gd name="T79" fmla="*/ 457 h 457"/>
              <a:gd name="T80" fmla="*/ 14 w 1461"/>
              <a:gd name="T81" fmla="*/ 457 h 457"/>
              <a:gd name="T82" fmla="*/ 14 w 1461"/>
              <a:gd name="T83" fmla="*/ 457 h 457"/>
              <a:gd name="T84" fmla="*/ 1461 w 1461"/>
              <a:gd name="T85" fmla="*/ 0 h 457"/>
              <a:gd name="T86" fmla="*/ 1461 w 1461"/>
              <a:gd name="T87" fmla="*/ 0 h 457"/>
              <a:gd name="T88" fmla="*/ 15 w 1461"/>
              <a:gd name="T89" fmla="*/ 457 h 457"/>
              <a:gd name="T90" fmla="*/ 1461 w 1461"/>
              <a:gd name="T91" fmla="*/ 0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61" h="457">
                <a:moveTo>
                  <a:pt x="1" y="457"/>
                </a:moveTo>
                <a:cubicBezTo>
                  <a:pt x="1" y="457"/>
                  <a:pt x="0" y="457"/>
                  <a:pt x="0" y="457"/>
                </a:cubicBezTo>
                <a:cubicBezTo>
                  <a:pt x="0" y="457"/>
                  <a:pt x="1" y="457"/>
                  <a:pt x="1" y="457"/>
                </a:cubicBezTo>
                <a:moveTo>
                  <a:pt x="2" y="457"/>
                </a:moveTo>
                <a:cubicBezTo>
                  <a:pt x="2" y="457"/>
                  <a:pt x="1" y="457"/>
                  <a:pt x="1" y="457"/>
                </a:cubicBezTo>
                <a:cubicBezTo>
                  <a:pt x="1" y="457"/>
                  <a:pt x="2" y="457"/>
                  <a:pt x="2" y="457"/>
                </a:cubicBezTo>
                <a:moveTo>
                  <a:pt x="3" y="457"/>
                </a:moveTo>
                <a:cubicBezTo>
                  <a:pt x="2" y="457"/>
                  <a:pt x="2" y="457"/>
                  <a:pt x="2" y="457"/>
                </a:cubicBezTo>
                <a:cubicBezTo>
                  <a:pt x="2" y="457"/>
                  <a:pt x="2" y="457"/>
                  <a:pt x="3" y="457"/>
                </a:cubicBezTo>
                <a:moveTo>
                  <a:pt x="3" y="457"/>
                </a:moveTo>
                <a:cubicBezTo>
                  <a:pt x="3" y="457"/>
                  <a:pt x="3" y="457"/>
                  <a:pt x="3" y="457"/>
                </a:cubicBezTo>
                <a:cubicBezTo>
                  <a:pt x="3" y="457"/>
                  <a:pt x="3" y="457"/>
                  <a:pt x="3" y="457"/>
                </a:cubicBezTo>
                <a:moveTo>
                  <a:pt x="4" y="457"/>
                </a:moveTo>
                <a:cubicBezTo>
                  <a:pt x="4" y="457"/>
                  <a:pt x="4" y="457"/>
                  <a:pt x="4" y="457"/>
                </a:cubicBezTo>
                <a:cubicBezTo>
                  <a:pt x="4" y="457"/>
                  <a:pt x="4" y="457"/>
                  <a:pt x="4" y="457"/>
                </a:cubicBezTo>
                <a:moveTo>
                  <a:pt x="5" y="457"/>
                </a:moveTo>
                <a:cubicBezTo>
                  <a:pt x="5" y="457"/>
                  <a:pt x="5" y="457"/>
                  <a:pt x="5" y="457"/>
                </a:cubicBezTo>
                <a:cubicBezTo>
                  <a:pt x="5" y="457"/>
                  <a:pt x="5" y="457"/>
                  <a:pt x="5" y="457"/>
                </a:cubicBezTo>
                <a:moveTo>
                  <a:pt x="6" y="457"/>
                </a:moveTo>
                <a:cubicBezTo>
                  <a:pt x="6" y="457"/>
                  <a:pt x="6" y="457"/>
                  <a:pt x="5" y="457"/>
                </a:cubicBezTo>
                <a:cubicBezTo>
                  <a:pt x="6" y="457"/>
                  <a:pt x="6" y="457"/>
                  <a:pt x="6" y="457"/>
                </a:cubicBezTo>
                <a:moveTo>
                  <a:pt x="7" y="457"/>
                </a:moveTo>
                <a:cubicBezTo>
                  <a:pt x="7" y="457"/>
                  <a:pt x="6" y="457"/>
                  <a:pt x="6" y="457"/>
                </a:cubicBezTo>
                <a:cubicBezTo>
                  <a:pt x="6" y="457"/>
                  <a:pt x="7" y="457"/>
                  <a:pt x="7" y="457"/>
                </a:cubicBezTo>
                <a:moveTo>
                  <a:pt x="10" y="457"/>
                </a:moveTo>
                <a:cubicBezTo>
                  <a:pt x="9" y="457"/>
                  <a:pt x="8" y="457"/>
                  <a:pt x="7" y="457"/>
                </a:cubicBezTo>
                <a:cubicBezTo>
                  <a:pt x="8" y="457"/>
                  <a:pt x="9" y="457"/>
                  <a:pt x="10" y="457"/>
                </a:cubicBezTo>
                <a:moveTo>
                  <a:pt x="11" y="457"/>
                </a:moveTo>
                <a:cubicBezTo>
                  <a:pt x="11" y="457"/>
                  <a:pt x="11" y="457"/>
                  <a:pt x="10" y="457"/>
                </a:cubicBezTo>
                <a:cubicBezTo>
                  <a:pt x="11" y="457"/>
                  <a:pt x="11" y="457"/>
                  <a:pt x="11" y="457"/>
                </a:cubicBezTo>
                <a:moveTo>
                  <a:pt x="12" y="457"/>
                </a:moveTo>
                <a:cubicBezTo>
                  <a:pt x="12" y="457"/>
                  <a:pt x="11" y="457"/>
                  <a:pt x="11" y="457"/>
                </a:cubicBezTo>
                <a:cubicBezTo>
                  <a:pt x="11" y="457"/>
                  <a:pt x="12" y="457"/>
                  <a:pt x="12" y="457"/>
                </a:cubicBezTo>
                <a:moveTo>
                  <a:pt x="13" y="457"/>
                </a:moveTo>
                <a:cubicBezTo>
                  <a:pt x="13" y="457"/>
                  <a:pt x="12" y="457"/>
                  <a:pt x="12" y="457"/>
                </a:cubicBezTo>
                <a:cubicBezTo>
                  <a:pt x="12" y="457"/>
                  <a:pt x="13" y="457"/>
                  <a:pt x="13" y="457"/>
                </a:cubicBezTo>
                <a:moveTo>
                  <a:pt x="14" y="457"/>
                </a:moveTo>
                <a:cubicBezTo>
                  <a:pt x="13" y="457"/>
                  <a:pt x="13" y="457"/>
                  <a:pt x="13" y="457"/>
                </a:cubicBezTo>
                <a:cubicBezTo>
                  <a:pt x="13" y="457"/>
                  <a:pt x="13" y="457"/>
                  <a:pt x="14" y="457"/>
                </a:cubicBezTo>
                <a:moveTo>
                  <a:pt x="14" y="457"/>
                </a:moveTo>
                <a:cubicBezTo>
                  <a:pt x="14" y="457"/>
                  <a:pt x="14" y="457"/>
                  <a:pt x="14" y="457"/>
                </a:cubicBezTo>
                <a:cubicBezTo>
                  <a:pt x="14" y="457"/>
                  <a:pt x="14" y="457"/>
                  <a:pt x="14" y="457"/>
                </a:cubicBezTo>
                <a:moveTo>
                  <a:pt x="1461" y="0"/>
                </a:moveTo>
                <a:cubicBezTo>
                  <a:pt x="1461" y="0"/>
                  <a:pt x="1461" y="0"/>
                  <a:pt x="1461" y="0"/>
                </a:cubicBezTo>
                <a:cubicBezTo>
                  <a:pt x="963" y="95"/>
                  <a:pt x="535" y="445"/>
                  <a:pt x="15" y="457"/>
                </a:cubicBezTo>
                <a:cubicBezTo>
                  <a:pt x="535" y="445"/>
                  <a:pt x="963" y="95"/>
                  <a:pt x="1461" y="0"/>
                </a:cubicBezTo>
              </a:path>
            </a:pathLst>
          </a:custGeom>
          <a:solidFill>
            <a:srgbClr val="BDBB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2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3" name="Freeform 19"/>
          <p:cNvSpPr/>
          <p:nvPr/>
        </p:nvSpPr>
        <p:spPr bwMode="auto">
          <a:xfrm flipH="1">
            <a:off x="5692412" y="5265442"/>
            <a:ext cx="6492733" cy="1663858"/>
          </a:xfrm>
          <a:custGeom>
            <a:avLst/>
            <a:gdLst>
              <a:gd name="T0" fmla="*/ 1441 w 1441"/>
              <a:gd name="T1" fmla="*/ 128 h 368"/>
              <a:gd name="T2" fmla="*/ 0 w 1441"/>
              <a:gd name="T3" fmla="*/ 0 h 368"/>
              <a:gd name="T4" fmla="*/ 0 w 1441"/>
              <a:gd name="T5" fmla="*/ 203 h 368"/>
              <a:gd name="T6" fmla="*/ 1441 w 1441"/>
              <a:gd name="T7" fmla="*/ 128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1" h="368">
                <a:moveTo>
                  <a:pt x="1441" y="128"/>
                </a:moveTo>
                <a:cubicBezTo>
                  <a:pt x="950" y="271"/>
                  <a:pt x="466" y="211"/>
                  <a:pt x="0" y="0"/>
                </a:cubicBezTo>
                <a:cubicBezTo>
                  <a:pt x="0" y="203"/>
                  <a:pt x="0" y="203"/>
                  <a:pt x="0" y="203"/>
                </a:cubicBezTo>
                <a:cubicBezTo>
                  <a:pt x="478" y="368"/>
                  <a:pt x="963" y="319"/>
                  <a:pt x="1441" y="128"/>
                </a:cubicBezTo>
              </a:path>
            </a:pathLst>
          </a:custGeom>
          <a:solidFill>
            <a:srgbClr val="003C8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4" name="Freeform 20"/>
          <p:cNvSpPr/>
          <p:nvPr/>
        </p:nvSpPr>
        <p:spPr bwMode="auto">
          <a:xfrm flipH="1">
            <a:off x="560" y="4362943"/>
            <a:ext cx="12192247" cy="1856926"/>
          </a:xfrm>
          <a:custGeom>
            <a:avLst/>
            <a:gdLst>
              <a:gd name="T0" fmla="*/ 2360 w 2694"/>
              <a:gd name="T1" fmla="*/ 0 h 411"/>
              <a:gd name="T2" fmla="*/ 1551 w 2694"/>
              <a:gd name="T3" fmla="*/ 242 h 411"/>
              <a:gd name="T4" fmla="*/ 900 w 2694"/>
              <a:gd name="T5" fmla="*/ 355 h 411"/>
              <a:gd name="T6" fmla="*/ 0 w 2694"/>
              <a:gd name="T7" fmla="*/ 149 h 411"/>
              <a:gd name="T8" fmla="*/ 0 w 2694"/>
              <a:gd name="T9" fmla="*/ 205 h 411"/>
              <a:gd name="T10" fmla="*/ 900 w 2694"/>
              <a:gd name="T11" fmla="*/ 411 h 411"/>
              <a:gd name="T12" fmla="*/ 1441 w 2694"/>
              <a:gd name="T13" fmla="*/ 333 h 411"/>
              <a:gd name="T14" fmla="*/ 1315 w 2694"/>
              <a:gd name="T15" fmla="*/ 380 h 411"/>
              <a:gd name="T16" fmla="*/ 1554 w 2694"/>
              <a:gd name="T17" fmla="*/ 300 h 411"/>
              <a:gd name="T18" fmla="*/ 2382 w 2694"/>
              <a:gd name="T19" fmla="*/ 20 h 411"/>
              <a:gd name="T20" fmla="*/ 2694 w 2694"/>
              <a:gd name="T21" fmla="*/ 116 h 411"/>
              <a:gd name="T22" fmla="*/ 2694 w 2694"/>
              <a:gd name="T23" fmla="*/ 106 h 411"/>
              <a:gd name="T24" fmla="*/ 2360 w 2694"/>
              <a:gd name="T25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94" h="411">
                <a:moveTo>
                  <a:pt x="2360" y="0"/>
                </a:moveTo>
                <a:cubicBezTo>
                  <a:pt x="2092" y="0"/>
                  <a:pt x="1801" y="153"/>
                  <a:pt x="1551" y="242"/>
                </a:cubicBezTo>
                <a:cubicBezTo>
                  <a:pt x="1332" y="319"/>
                  <a:pt x="1115" y="355"/>
                  <a:pt x="900" y="355"/>
                </a:cubicBezTo>
                <a:cubicBezTo>
                  <a:pt x="595" y="355"/>
                  <a:pt x="294" y="282"/>
                  <a:pt x="0" y="149"/>
                </a:cubicBezTo>
                <a:cubicBezTo>
                  <a:pt x="0" y="205"/>
                  <a:pt x="0" y="205"/>
                  <a:pt x="0" y="205"/>
                </a:cubicBezTo>
                <a:cubicBezTo>
                  <a:pt x="294" y="338"/>
                  <a:pt x="595" y="411"/>
                  <a:pt x="900" y="411"/>
                </a:cubicBezTo>
                <a:cubicBezTo>
                  <a:pt x="1079" y="411"/>
                  <a:pt x="1259" y="386"/>
                  <a:pt x="1441" y="333"/>
                </a:cubicBezTo>
                <a:cubicBezTo>
                  <a:pt x="1399" y="350"/>
                  <a:pt x="1357" y="365"/>
                  <a:pt x="1315" y="380"/>
                </a:cubicBezTo>
                <a:cubicBezTo>
                  <a:pt x="1395" y="359"/>
                  <a:pt x="1474" y="332"/>
                  <a:pt x="1554" y="300"/>
                </a:cubicBezTo>
                <a:cubicBezTo>
                  <a:pt x="1809" y="196"/>
                  <a:pt x="2105" y="20"/>
                  <a:pt x="2382" y="20"/>
                </a:cubicBezTo>
                <a:cubicBezTo>
                  <a:pt x="2490" y="20"/>
                  <a:pt x="2596" y="47"/>
                  <a:pt x="2694" y="116"/>
                </a:cubicBezTo>
                <a:cubicBezTo>
                  <a:pt x="2694" y="106"/>
                  <a:pt x="2694" y="106"/>
                  <a:pt x="2694" y="106"/>
                </a:cubicBezTo>
                <a:cubicBezTo>
                  <a:pt x="2591" y="29"/>
                  <a:pt x="2478" y="0"/>
                  <a:pt x="2360" y="0"/>
                </a:cubicBezTo>
              </a:path>
            </a:pathLst>
          </a:custGeom>
          <a:solidFill>
            <a:srgbClr val="0123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5" name="Freeform 21"/>
          <p:cNvSpPr/>
          <p:nvPr/>
        </p:nvSpPr>
        <p:spPr bwMode="auto">
          <a:xfrm flipH="1">
            <a:off x="5617442" y="5265440"/>
            <a:ext cx="6567703" cy="1097177"/>
          </a:xfrm>
          <a:custGeom>
            <a:avLst/>
            <a:gdLst>
              <a:gd name="T0" fmla="*/ 0 w 1441"/>
              <a:gd name="T1" fmla="*/ 0 h 240"/>
              <a:gd name="T2" fmla="*/ 0 w 1441"/>
              <a:gd name="T3" fmla="*/ 73 h 240"/>
              <a:gd name="T4" fmla="*/ 821 w 1441"/>
              <a:gd name="T5" fmla="*/ 240 h 240"/>
              <a:gd name="T6" fmla="*/ 1315 w 1441"/>
              <a:gd name="T7" fmla="*/ 175 h 240"/>
              <a:gd name="T8" fmla="*/ 1441 w 1441"/>
              <a:gd name="T9" fmla="*/ 128 h 240"/>
              <a:gd name="T10" fmla="*/ 900 w 1441"/>
              <a:gd name="T11" fmla="*/ 206 h 240"/>
              <a:gd name="T12" fmla="*/ 0 w 1441"/>
              <a:gd name="T13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1" h="240">
                <a:moveTo>
                  <a:pt x="0" y="0"/>
                </a:moveTo>
                <a:cubicBezTo>
                  <a:pt x="0" y="73"/>
                  <a:pt x="0" y="73"/>
                  <a:pt x="0" y="73"/>
                </a:cubicBezTo>
                <a:cubicBezTo>
                  <a:pt x="271" y="181"/>
                  <a:pt x="545" y="240"/>
                  <a:pt x="821" y="240"/>
                </a:cubicBezTo>
                <a:cubicBezTo>
                  <a:pt x="985" y="240"/>
                  <a:pt x="1150" y="219"/>
                  <a:pt x="1315" y="175"/>
                </a:cubicBezTo>
                <a:cubicBezTo>
                  <a:pt x="1357" y="160"/>
                  <a:pt x="1399" y="145"/>
                  <a:pt x="1441" y="128"/>
                </a:cubicBezTo>
                <a:cubicBezTo>
                  <a:pt x="1259" y="181"/>
                  <a:pt x="1079" y="206"/>
                  <a:pt x="900" y="206"/>
                </a:cubicBezTo>
                <a:cubicBezTo>
                  <a:pt x="595" y="206"/>
                  <a:pt x="294" y="133"/>
                  <a:pt x="0" y="0"/>
                </a:cubicBezTo>
              </a:path>
            </a:pathLst>
          </a:custGeom>
          <a:solidFill>
            <a:srgbClr val="006DA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26" name="Freeform 20"/>
          <p:cNvSpPr/>
          <p:nvPr/>
        </p:nvSpPr>
        <p:spPr bwMode="auto">
          <a:xfrm flipH="1">
            <a:off x="-9113" y="4114853"/>
            <a:ext cx="12194259" cy="1856926"/>
          </a:xfrm>
          <a:custGeom>
            <a:avLst/>
            <a:gdLst>
              <a:gd name="T0" fmla="*/ 2360 w 2694"/>
              <a:gd name="T1" fmla="*/ 0 h 411"/>
              <a:gd name="T2" fmla="*/ 1551 w 2694"/>
              <a:gd name="T3" fmla="*/ 242 h 411"/>
              <a:gd name="T4" fmla="*/ 900 w 2694"/>
              <a:gd name="T5" fmla="*/ 355 h 411"/>
              <a:gd name="T6" fmla="*/ 0 w 2694"/>
              <a:gd name="T7" fmla="*/ 149 h 411"/>
              <a:gd name="T8" fmla="*/ 0 w 2694"/>
              <a:gd name="T9" fmla="*/ 205 h 411"/>
              <a:gd name="T10" fmla="*/ 900 w 2694"/>
              <a:gd name="T11" fmla="*/ 411 h 411"/>
              <a:gd name="T12" fmla="*/ 1441 w 2694"/>
              <a:gd name="T13" fmla="*/ 333 h 411"/>
              <a:gd name="T14" fmla="*/ 1315 w 2694"/>
              <a:gd name="T15" fmla="*/ 380 h 411"/>
              <a:gd name="T16" fmla="*/ 1554 w 2694"/>
              <a:gd name="T17" fmla="*/ 300 h 411"/>
              <a:gd name="T18" fmla="*/ 2382 w 2694"/>
              <a:gd name="T19" fmla="*/ 20 h 411"/>
              <a:gd name="T20" fmla="*/ 2694 w 2694"/>
              <a:gd name="T21" fmla="*/ 116 h 411"/>
              <a:gd name="T22" fmla="*/ 2694 w 2694"/>
              <a:gd name="T23" fmla="*/ 106 h 411"/>
              <a:gd name="T24" fmla="*/ 2360 w 2694"/>
              <a:gd name="T25" fmla="*/ 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94" h="411">
                <a:moveTo>
                  <a:pt x="2360" y="0"/>
                </a:moveTo>
                <a:cubicBezTo>
                  <a:pt x="2092" y="0"/>
                  <a:pt x="1801" y="153"/>
                  <a:pt x="1551" y="242"/>
                </a:cubicBezTo>
                <a:cubicBezTo>
                  <a:pt x="1332" y="319"/>
                  <a:pt x="1115" y="355"/>
                  <a:pt x="900" y="355"/>
                </a:cubicBezTo>
                <a:cubicBezTo>
                  <a:pt x="595" y="355"/>
                  <a:pt x="294" y="282"/>
                  <a:pt x="0" y="149"/>
                </a:cubicBezTo>
                <a:cubicBezTo>
                  <a:pt x="0" y="205"/>
                  <a:pt x="0" y="205"/>
                  <a:pt x="0" y="205"/>
                </a:cubicBezTo>
                <a:cubicBezTo>
                  <a:pt x="294" y="338"/>
                  <a:pt x="595" y="411"/>
                  <a:pt x="900" y="411"/>
                </a:cubicBezTo>
                <a:cubicBezTo>
                  <a:pt x="1079" y="411"/>
                  <a:pt x="1259" y="386"/>
                  <a:pt x="1441" y="333"/>
                </a:cubicBezTo>
                <a:cubicBezTo>
                  <a:pt x="1399" y="350"/>
                  <a:pt x="1357" y="365"/>
                  <a:pt x="1315" y="380"/>
                </a:cubicBezTo>
                <a:cubicBezTo>
                  <a:pt x="1395" y="359"/>
                  <a:pt x="1474" y="332"/>
                  <a:pt x="1554" y="300"/>
                </a:cubicBezTo>
                <a:cubicBezTo>
                  <a:pt x="1809" y="196"/>
                  <a:pt x="2105" y="20"/>
                  <a:pt x="2382" y="20"/>
                </a:cubicBezTo>
                <a:cubicBezTo>
                  <a:pt x="2490" y="20"/>
                  <a:pt x="2596" y="47"/>
                  <a:pt x="2694" y="116"/>
                </a:cubicBezTo>
                <a:cubicBezTo>
                  <a:pt x="2694" y="106"/>
                  <a:pt x="2694" y="106"/>
                  <a:pt x="2694" y="106"/>
                </a:cubicBezTo>
                <a:cubicBezTo>
                  <a:pt x="2591" y="29"/>
                  <a:pt x="2478" y="0"/>
                  <a:pt x="2360" y="0"/>
                </a:cubicBezTo>
              </a:path>
            </a:pathLst>
          </a:custGeom>
          <a:solidFill>
            <a:schemeClr val="tx1">
              <a:lumMod val="95000"/>
              <a:lumOff val="5000"/>
              <a:alpha val="3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4287187" cy="6858000"/>
          </a:xfrm>
          <a:prstGeom prst="rect">
            <a:avLst/>
          </a:prstGeom>
          <a:solidFill>
            <a:srgbClr val="006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316125" y="1518494"/>
            <a:ext cx="1941226" cy="2938072"/>
            <a:chOff x="1316125" y="1518494"/>
            <a:chExt cx="1941226" cy="2938072"/>
          </a:xfrm>
        </p:grpSpPr>
        <p:sp>
          <p:nvSpPr>
            <p:cNvPr id="10" name="矩形 9"/>
            <p:cNvSpPr/>
            <p:nvPr/>
          </p:nvSpPr>
          <p:spPr>
            <a:xfrm>
              <a:off x="1316125" y="1518494"/>
              <a:ext cx="1941226" cy="2938072"/>
            </a:xfrm>
            <a:prstGeom prst="rect">
              <a:avLst/>
            </a:prstGeom>
            <a:noFill/>
            <a:ln w="317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Light" panose="020B0300000000000000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461658" y="1834771"/>
              <a:ext cx="1650160" cy="2305518"/>
              <a:chOff x="1408458" y="2480544"/>
              <a:chExt cx="1650160" cy="2305518"/>
            </a:xfrm>
          </p:grpSpPr>
          <p:sp>
            <p:nvSpPr>
              <p:cNvPr id="12" name="文本框 4"/>
              <p:cNvSpPr txBox="1"/>
              <p:nvPr/>
            </p:nvSpPr>
            <p:spPr>
              <a:xfrm>
                <a:off x="1408458" y="2480544"/>
                <a:ext cx="1107996" cy="2305518"/>
              </a:xfrm>
              <a:prstGeom prst="rect">
                <a:avLst/>
              </a:prstGeom>
              <a:noFill/>
            </p:spPr>
            <p:txBody>
              <a:bodyPr vert="eaVert" wrap="square" rtlCol="0" anchor="ctr" anchorCtr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60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目  录</a:t>
                </a:r>
                <a:endParaRPr lang="zh-CN" altLang="en-US" sz="60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13" name="文本框 6"/>
              <p:cNvSpPr txBox="1"/>
              <p:nvPr/>
            </p:nvSpPr>
            <p:spPr>
              <a:xfrm>
                <a:off x="2319954" y="2540092"/>
                <a:ext cx="738664" cy="218642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content</a:t>
                </a:r>
                <a:endParaRPr lang="en-US" altLang="zh-CN" sz="36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3955" y="3735621"/>
            <a:ext cx="12206762" cy="3193679"/>
            <a:chOff x="-13955" y="3735621"/>
            <a:chExt cx="12206762" cy="3193679"/>
          </a:xfrm>
        </p:grpSpPr>
        <p:sp>
          <p:nvSpPr>
            <p:cNvPr id="8" name="Freeform 18"/>
            <p:cNvSpPr/>
            <p:nvPr/>
          </p:nvSpPr>
          <p:spPr bwMode="auto">
            <a:xfrm flipH="1">
              <a:off x="-13955" y="3735621"/>
              <a:ext cx="12205954" cy="3122380"/>
            </a:xfrm>
            <a:custGeom>
              <a:avLst/>
              <a:gdLst>
                <a:gd name="T0" fmla="*/ 1551 w 2694"/>
                <a:gd name="T1" fmla="*/ 389 h 698"/>
                <a:gd name="T2" fmla="*/ 0 w 2694"/>
                <a:gd name="T3" fmla="*/ 296 h 698"/>
                <a:gd name="T4" fmla="*/ 0 w 2694"/>
                <a:gd name="T5" fmla="*/ 698 h 698"/>
                <a:gd name="T6" fmla="*/ 2694 w 2694"/>
                <a:gd name="T7" fmla="*/ 698 h 698"/>
                <a:gd name="T8" fmla="*/ 2694 w 2694"/>
                <a:gd name="T9" fmla="*/ 253 h 698"/>
                <a:gd name="T10" fmla="*/ 1551 w 2694"/>
                <a:gd name="T11" fmla="*/ 389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4" h="698">
                  <a:moveTo>
                    <a:pt x="1551" y="389"/>
                  </a:moveTo>
                  <a:cubicBezTo>
                    <a:pt x="1022" y="575"/>
                    <a:pt x="501" y="523"/>
                    <a:pt x="0" y="296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2694" y="698"/>
                    <a:pt x="2694" y="698"/>
                    <a:pt x="2694" y="698"/>
                  </a:cubicBezTo>
                  <a:cubicBezTo>
                    <a:pt x="2694" y="253"/>
                    <a:pt x="2694" y="253"/>
                    <a:pt x="2694" y="253"/>
                  </a:cubicBezTo>
                  <a:cubicBezTo>
                    <a:pt x="2355" y="0"/>
                    <a:pt x="1910" y="262"/>
                    <a:pt x="1551" y="389"/>
                  </a:cubicBezTo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560" y="4362943"/>
              <a:ext cx="12192247" cy="2566357"/>
              <a:chOff x="560" y="4362943"/>
              <a:chExt cx="12192247" cy="2566357"/>
            </a:xfrm>
          </p:grpSpPr>
          <p:sp>
            <p:nvSpPr>
              <p:cNvPr id="10" name="Freeform 19"/>
              <p:cNvSpPr/>
              <p:nvPr/>
            </p:nvSpPr>
            <p:spPr bwMode="auto">
              <a:xfrm flipH="1">
                <a:off x="5692412" y="5265442"/>
                <a:ext cx="6492733" cy="1663858"/>
              </a:xfrm>
              <a:custGeom>
                <a:avLst/>
                <a:gdLst>
                  <a:gd name="T0" fmla="*/ 1441 w 1441"/>
                  <a:gd name="T1" fmla="*/ 128 h 368"/>
                  <a:gd name="T2" fmla="*/ 0 w 1441"/>
                  <a:gd name="T3" fmla="*/ 0 h 368"/>
                  <a:gd name="T4" fmla="*/ 0 w 1441"/>
                  <a:gd name="T5" fmla="*/ 203 h 368"/>
                  <a:gd name="T6" fmla="*/ 1441 w 1441"/>
                  <a:gd name="T7" fmla="*/ 12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1" h="368">
                    <a:moveTo>
                      <a:pt x="1441" y="128"/>
                    </a:moveTo>
                    <a:cubicBezTo>
                      <a:pt x="950" y="271"/>
                      <a:pt x="466" y="211"/>
                      <a:pt x="0" y="0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478" y="368"/>
                      <a:pt x="963" y="319"/>
                      <a:pt x="1441" y="128"/>
                    </a:cubicBezTo>
                  </a:path>
                </a:pathLst>
              </a:custGeom>
              <a:solidFill>
                <a:srgbClr val="003C8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1" name="Freeform 20"/>
              <p:cNvSpPr/>
              <p:nvPr/>
            </p:nvSpPr>
            <p:spPr bwMode="auto">
              <a:xfrm flipH="1">
                <a:off x="560" y="4362943"/>
                <a:ext cx="12192247" cy="1856926"/>
              </a:xfrm>
              <a:custGeom>
                <a:avLst/>
                <a:gdLst>
                  <a:gd name="T0" fmla="*/ 2360 w 2694"/>
                  <a:gd name="T1" fmla="*/ 0 h 411"/>
                  <a:gd name="T2" fmla="*/ 1551 w 2694"/>
                  <a:gd name="T3" fmla="*/ 242 h 411"/>
                  <a:gd name="T4" fmla="*/ 900 w 2694"/>
                  <a:gd name="T5" fmla="*/ 355 h 411"/>
                  <a:gd name="T6" fmla="*/ 0 w 2694"/>
                  <a:gd name="T7" fmla="*/ 149 h 411"/>
                  <a:gd name="T8" fmla="*/ 0 w 2694"/>
                  <a:gd name="T9" fmla="*/ 205 h 411"/>
                  <a:gd name="T10" fmla="*/ 900 w 2694"/>
                  <a:gd name="T11" fmla="*/ 411 h 411"/>
                  <a:gd name="T12" fmla="*/ 1441 w 2694"/>
                  <a:gd name="T13" fmla="*/ 333 h 411"/>
                  <a:gd name="T14" fmla="*/ 1315 w 2694"/>
                  <a:gd name="T15" fmla="*/ 380 h 411"/>
                  <a:gd name="T16" fmla="*/ 1554 w 2694"/>
                  <a:gd name="T17" fmla="*/ 300 h 411"/>
                  <a:gd name="T18" fmla="*/ 2382 w 2694"/>
                  <a:gd name="T19" fmla="*/ 20 h 411"/>
                  <a:gd name="T20" fmla="*/ 2694 w 2694"/>
                  <a:gd name="T21" fmla="*/ 116 h 411"/>
                  <a:gd name="T22" fmla="*/ 2694 w 2694"/>
                  <a:gd name="T23" fmla="*/ 106 h 411"/>
                  <a:gd name="T24" fmla="*/ 2360 w 2694"/>
                  <a:gd name="T25" fmla="*/ 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94" h="411">
                    <a:moveTo>
                      <a:pt x="2360" y="0"/>
                    </a:moveTo>
                    <a:cubicBezTo>
                      <a:pt x="2092" y="0"/>
                      <a:pt x="1801" y="153"/>
                      <a:pt x="1551" y="242"/>
                    </a:cubicBezTo>
                    <a:cubicBezTo>
                      <a:pt x="1332" y="319"/>
                      <a:pt x="1115" y="355"/>
                      <a:pt x="900" y="355"/>
                    </a:cubicBezTo>
                    <a:cubicBezTo>
                      <a:pt x="595" y="355"/>
                      <a:pt x="294" y="282"/>
                      <a:pt x="0" y="14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294" y="338"/>
                      <a:pt x="595" y="411"/>
                      <a:pt x="900" y="411"/>
                    </a:cubicBezTo>
                    <a:cubicBezTo>
                      <a:pt x="1079" y="411"/>
                      <a:pt x="1259" y="386"/>
                      <a:pt x="1441" y="333"/>
                    </a:cubicBezTo>
                    <a:cubicBezTo>
                      <a:pt x="1399" y="350"/>
                      <a:pt x="1357" y="365"/>
                      <a:pt x="1315" y="380"/>
                    </a:cubicBezTo>
                    <a:cubicBezTo>
                      <a:pt x="1395" y="359"/>
                      <a:pt x="1474" y="332"/>
                      <a:pt x="1554" y="300"/>
                    </a:cubicBezTo>
                    <a:cubicBezTo>
                      <a:pt x="1809" y="196"/>
                      <a:pt x="2105" y="20"/>
                      <a:pt x="2382" y="20"/>
                    </a:cubicBezTo>
                    <a:cubicBezTo>
                      <a:pt x="2490" y="20"/>
                      <a:pt x="2596" y="47"/>
                      <a:pt x="2694" y="116"/>
                    </a:cubicBezTo>
                    <a:cubicBezTo>
                      <a:pt x="2694" y="106"/>
                      <a:pt x="2694" y="106"/>
                      <a:pt x="2694" y="106"/>
                    </a:cubicBezTo>
                    <a:cubicBezTo>
                      <a:pt x="2591" y="29"/>
                      <a:pt x="2478" y="0"/>
                      <a:pt x="2360" y="0"/>
                    </a:cubicBezTo>
                  </a:path>
                </a:pathLst>
              </a:custGeom>
              <a:solidFill>
                <a:srgbClr val="012350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" name="Freeform 21"/>
              <p:cNvSpPr/>
              <p:nvPr/>
            </p:nvSpPr>
            <p:spPr bwMode="auto">
              <a:xfrm flipH="1">
                <a:off x="5617442" y="5265440"/>
                <a:ext cx="6567703" cy="1097177"/>
              </a:xfrm>
              <a:custGeom>
                <a:avLst/>
                <a:gdLst>
                  <a:gd name="T0" fmla="*/ 0 w 1441"/>
                  <a:gd name="T1" fmla="*/ 0 h 240"/>
                  <a:gd name="T2" fmla="*/ 0 w 1441"/>
                  <a:gd name="T3" fmla="*/ 73 h 240"/>
                  <a:gd name="T4" fmla="*/ 821 w 1441"/>
                  <a:gd name="T5" fmla="*/ 240 h 240"/>
                  <a:gd name="T6" fmla="*/ 1315 w 1441"/>
                  <a:gd name="T7" fmla="*/ 175 h 240"/>
                  <a:gd name="T8" fmla="*/ 1441 w 1441"/>
                  <a:gd name="T9" fmla="*/ 128 h 240"/>
                  <a:gd name="T10" fmla="*/ 900 w 1441"/>
                  <a:gd name="T11" fmla="*/ 206 h 240"/>
                  <a:gd name="T12" fmla="*/ 0 w 1441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1" h="240">
                    <a:moveTo>
                      <a:pt x="0" y="0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271" y="181"/>
                      <a:pt x="545" y="240"/>
                      <a:pt x="821" y="240"/>
                    </a:cubicBezTo>
                    <a:cubicBezTo>
                      <a:pt x="985" y="240"/>
                      <a:pt x="1150" y="219"/>
                      <a:pt x="1315" y="175"/>
                    </a:cubicBezTo>
                    <a:cubicBezTo>
                      <a:pt x="1357" y="160"/>
                      <a:pt x="1399" y="145"/>
                      <a:pt x="1441" y="128"/>
                    </a:cubicBezTo>
                    <a:cubicBezTo>
                      <a:pt x="1259" y="181"/>
                      <a:pt x="1079" y="206"/>
                      <a:pt x="900" y="206"/>
                    </a:cubicBezTo>
                    <a:cubicBezTo>
                      <a:pt x="595" y="206"/>
                      <a:pt x="294" y="133"/>
                      <a:pt x="0" y="0"/>
                    </a:cubicBezTo>
                  </a:path>
                </a:pathLst>
              </a:custGeom>
              <a:solidFill>
                <a:srgbClr val="006DA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思源黑体 CN Light" panose="020B0300000000000000" pitchFamily="34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BD08EC62-8EFD-4A96-A847-8AD9C41DB3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</a:defRPr>
            </a:lvl1pPr>
          </a:lstStyle>
          <a:p>
            <a:fld id="{E172299E-9668-45DE-AB64-AAA21696C2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Light" panose="020B03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6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4" Type="http://schemas.openxmlformats.org/officeDocument/2006/relationships/slideLayout" Target="../slideLayouts/slideLayout6.xml"/><Relationship Id="rId23" Type="http://schemas.openxmlformats.org/officeDocument/2006/relationships/image" Target="../media/image5.png"/><Relationship Id="rId22" Type="http://schemas.openxmlformats.org/officeDocument/2006/relationships/image" Target="../media/image4.png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png"/><Relationship Id="rId2" Type="http://schemas.openxmlformats.org/officeDocument/2006/relationships/tags" Target="../tags/tag2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4.png"/><Relationship Id="rId7" Type="http://schemas.openxmlformats.org/officeDocument/2006/relationships/tags" Target="../tags/tag23.xml"/><Relationship Id="rId6" Type="http://schemas.openxmlformats.org/officeDocument/2006/relationships/image" Target="../media/image12.svg"/><Relationship Id="rId5" Type="http://schemas.openxmlformats.org/officeDocument/2006/relationships/image" Target="../media/image11.jpeg"/><Relationship Id="rId4" Type="http://schemas.openxmlformats.org/officeDocument/2006/relationships/image" Target="../media/image10.svg"/><Relationship Id="rId3" Type="http://schemas.openxmlformats.org/officeDocument/2006/relationships/image" Target="../media/image9.jpeg"/><Relationship Id="rId2" Type="http://schemas.openxmlformats.org/officeDocument/2006/relationships/image" Target="../media/image8.sv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image" Target="../media/image19.svg"/><Relationship Id="rId5" Type="http://schemas.openxmlformats.org/officeDocument/2006/relationships/image" Target="../media/image18.jpeg"/><Relationship Id="rId4" Type="http://schemas.openxmlformats.org/officeDocument/2006/relationships/image" Target="../media/image17.svg"/><Relationship Id="rId3" Type="http://schemas.openxmlformats.org/officeDocument/2006/relationships/image" Target="../media/image16.jpeg"/><Relationship Id="rId2" Type="http://schemas.openxmlformats.org/officeDocument/2006/relationships/image" Target="../media/image15.sv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4.png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6715591" y="2042780"/>
            <a:ext cx="3596462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715591" y="3115148"/>
            <a:ext cx="4736975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7"/>
          <p:cNvSpPr txBox="1"/>
          <p:nvPr/>
        </p:nvSpPr>
        <p:spPr>
          <a:xfrm>
            <a:off x="6715591" y="2201099"/>
            <a:ext cx="48387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spc="500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新湘雅</a:t>
            </a:r>
            <a:r>
              <a:rPr lang="en-US" altLang="zh-CN" sz="4400" spc="500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PPT</a:t>
            </a:r>
            <a:r>
              <a:rPr lang="zh-CN" altLang="en-US" sz="4400" spc="500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模板</a:t>
            </a:r>
            <a:endParaRPr lang="zh-CN" altLang="en-US" sz="4400" spc="500" dirty="0"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715591" y="3226196"/>
            <a:ext cx="4555778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WORKING</a:t>
            </a:r>
            <a:endParaRPr lang="zh-CN" altLang="en-US" sz="2400" b="1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pic>
        <p:nvPicPr>
          <p:cNvPr id="12" name="图片 11" descr="LOGO01（反白） -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5760" y="1334135"/>
            <a:ext cx="3246120" cy="550545"/>
          </a:xfrm>
          <a:prstGeom prst="rect">
            <a:avLst/>
          </a:prstGeom>
        </p:spPr>
      </p:pic>
      <p:pic>
        <p:nvPicPr>
          <p:cNvPr id="4" name="图片 3" descr="透明图标"/>
          <p:cNvPicPr>
            <a:picLocks noChangeAspect="1"/>
          </p:cNvPicPr>
          <p:nvPr/>
        </p:nvPicPr>
        <p:blipFill>
          <a:blip r:embed="rId2"/>
          <a:srcRect b="-9815"/>
          <a:stretch>
            <a:fillRect/>
          </a:stretch>
        </p:blipFill>
        <p:spPr>
          <a:xfrm>
            <a:off x="904875" y="4919980"/>
            <a:ext cx="1520825" cy="1670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rgbClr val="006DA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rgbClr val="012350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363407"/>
            <a:ext cx="5752465" cy="1123148"/>
            <a:chOff x="3164114" y="2363407"/>
            <a:chExt cx="5752465" cy="1123148"/>
          </a:xfrm>
        </p:grpSpPr>
        <p:sp>
          <p:nvSpPr>
            <p:cNvPr id="85" name="标题 4"/>
            <p:cNvSpPr txBox="1"/>
            <p:nvPr/>
          </p:nvSpPr>
          <p:spPr>
            <a:xfrm>
              <a:off x="4693194" y="2381655"/>
              <a:ext cx="4223385" cy="11049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6000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党委宣传部</a:t>
              </a:r>
              <a:endParaRPr lang="zh-CN" altLang="en-US" sz="6000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5400" b="1" spc="100" dirty="0">
                  <a:solidFill>
                    <a:srgbClr val="006DAD"/>
                  </a:solidFill>
                  <a:latin typeface="黑体" panose="02010609060101010101" charset="-122"/>
                  <a:ea typeface="黑体" panose="02010609060101010101" charset="-122"/>
                  <a:cs typeface="Arial" panose="020B0604020202020204" pitchFamily="34" charset="0"/>
                  <a:sym typeface="Oswald SemiBold" pitchFamily="2" charset="0"/>
                </a:rPr>
                <a:t>/03</a:t>
              </a:r>
              <a:endParaRPr lang="en-US" altLang="zh-CN" sz="5400" b="1" spc="100" dirty="0">
                <a:solidFill>
                  <a:srgbClr val="006DAD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pic>
        <p:nvPicPr>
          <p:cNvPr id="2" name="图片 1" descr="LOGO01 -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  <p:pic>
        <p:nvPicPr>
          <p:cNvPr id="4" name="图片 3" descr="35周年1(白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5069205"/>
            <a:ext cx="1481455" cy="1150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7102017" y="1864508"/>
            <a:ext cx="4416883" cy="3802138"/>
            <a:chOff x="7102017" y="1777424"/>
            <a:chExt cx="4416883" cy="3709551"/>
          </a:xfrm>
        </p:grpSpPr>
        <p:sp>
          <p:nvSpPr>
            <p:cNvPr id="79" name="íšḻïḑè"/>
            <p:cNvSpPr/>
            <p:nvPr/>
          </p:nvSpPr>
          <p:spPr bwMode="auto">
            <a:xfrm>
              <a:off x="8510418" y="5463399"/>
              <a:ext cx="1622633" cy="23576"/>
            </a:xfrm>
            <a:custGeom>
              <a:avLst/>
              <a:gdLst>
                <a:gd name="T0" fmla="*/ 6776 w 6981"/>
                <a:gd name="T1" fmla="*/ 0 h 103"/>
                <a:gd name="T2" fmla="*/ 6776 w 6981"/>
                <a:gd name="T3" fmla="*/ 0 h 103"/>
                <a:gd name="T4" fmla="*/ 203 w 6981"/>
                <a:gd name="T5" fmla="*/ 0 h 103"/>
                <a:gd name="T6" fmla="*/ 0 w 6981"/>
                <a:gd name="T7" fmla="*/ 46 h 103"/>
                <a:gd name="T8" fmla="*/ 0 w 6981"/>
                <a:gd name="T9" fmla="*/ 55 h 103"/>
                <a:gd name="T10" fmla="*/ 203 w 6981"/>
                <a:gd name="T11" fmla="*/ 102 h 103"/>
                <a:gd name="T12" fmla="*/ 6776 w 6981"/>
                <a:gd name="T13" fmla="*/ 102 h 103"/>
                <a:gd name="T14" fmla="*/ 6980 w 6981"/>
                <a:gd name="T15" fmla="*/ 55 h 103"/>
                <a:gd name="T16" fmla="*/ 6980 w 6981"/>
                <a:gd name="T17" fmla="*/ 46 h 103"/>
                <a:gd name="T18" fmla="*/ 6776 w 6981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81" h="103">
                  <a:moveTo>
                    <a:pt x="6776" y="0"/>
                  </a:moveTo>
                  <a:lnTo>
                    <a:pt x="6776" y="0"/>
                  </a:lnTo>
                  <a:cubicBezTo>
                    <a:pt x="203" y="0"/>
                    <a:pt x="203" y="0"/>
                    <a:pt x="203" y="0"/>
                  </a:cubicBezTo>
                  <a:cubicBezTo>
                    <a:pt x="92" y="0"/>
                    <a:pt x="0" y="18"/>
                    <a:pt x="0" y="4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83"/>
                    <a:pt x="92" y="102"/>
                    <a:pt x="203" y="102"/>
                  </a:cubicBezTo>
                  <a:cubicBezTo>
                    <a:pt x="6776" y="102"/>
                    <a:pt x="6776" y="102"/>
                    <a:pt x="6776" y="102"/>
                  </a:cubicBezTo>
                  <a:cubicBezTo>
                    <a:pt x="6887" y="102"/>
                    <a:pt x="6980" y="83"/>
                    <a:pt x="6980" y="55"/>
                  </a:cubicBezTo>
                  <a:cubicBezTo>
                    <a:pt x="6980" y="46"/>
                    <a:pt x="6980" y="46"/>
                    <a:pt x="6980" y="46"/>
                  </a:cubicBezTo>
                  <a:cubicBezTo>
                    <a:pt x="6980" y="18"/>
                    <a:pt x="6887" y="0"/>
                    <a:pt x="6776" y="0"/>
                  </a:cubicBezTo>
                </a:path>
              </a:pathLst>
            </a:custGeom>
            <a:solidFill>
              <a:srgbClr val="BCBDC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0" name="îṧ1íďê"/>
            <p:cNvSpPr/>
            <p:nvPr/>
          </p:nvSpPr>
          <p:spPr bwMode="auto">
            <a:xfrm>
              <a:off x="7102017" y="1777424"/>
              <a:ext cx="4416883" cy="2673255"/>
            </a:xfrm>
            <a:custGeom>
              <a:avLst/>
              <a:gdLst>
                <a:gd name="T0" fmla="*/ 18999 w 19000"/>
                <a:gd name="T1" fmla="*/ 11499 h 11500"/>
                <a:gd name="T2" fmla="*/ 18999 w 19000"/>
                <a:gd name="T3" fmla="*/ 11499 h 11500"/>
                <a:gd name="T4" fmla="*/ 18999 w 19000"/>
                <a:gd name="T5" fmla="*/ 630 h 11500"/>
                <a:gd name="T6" fmla="*/ 18369 w 19000"/>
                <a:gd name="T7" fmla="*/ 0 h 11500"/>
                <a:gd name="T8" fmla="*/ 630 w 19000"/>
                <a:gd name="T9" fmla="*/ 0 h 11500"/>
                <a:gd name="T10" fmla="*/ 0 w 19000"/>
                <a:gd name="T11" fmla="*/ 630 h 11500"/>
                <a:gd name="T12" fmla="*/ 0 w 19000"/>
                <a:gd name="T13" fmla="*/ 11499 h 11500"/>
                <a:gd name="T14" fmla="*/ 18999 w 19000"/>
                <a:gd name="T15" fmla="*/ 11499 h 1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00" h="11500">
                  <a:moveTo>
                    <a:pt x="18999" y="11499"/>
                  </a:moveTo>
                  <a:lnTo>
                    <a:pt x="18999" y="11499"/>
                  </a:lnTo>
                  <a:cubicBezTo>
                    <a:pt x="18999" y="630"/>
                    <a:pt x="18999" y="630"/>
                    <a:pt x="18999" y="630"/>
                  </a:cubicBezTo>
                  <a:cubicBezTo>
                    <a:pt x="18999" y="287"/>
                    <a:pt x="18712" y="0"/>
                    <a:pt x="18369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278" y="0"/>
                    <a:pt x="0" y="287"/>
                    <a:pt x="0" y="630"/>
                  </a:cubicBezTo>
                  <a:cubicBezTo>
                    <a:pt x="0" y="11499"/>
                    <a:pt x="0" y="11499"/>
                    <a:pt x="0" y="11499"/>
                  </a:cubicBezTo>
                  <a:lnTo>
                    <a:pt x="18999" y="11499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1" name="íṥlîḋé"/>
            <p:cNvSpPr/>
            <p:nvPr/>
          </p:nvSpPr>
          <p:spPr bwMode="auto">
            <a:xfrm>
              <a:off x="8510418" y="4938588"/>
              <a:ext cx="1622633" cy="538137"/>
            </a:xfrm>
            <a:custGeom>
              <a:avLst/>
              <a:gdLst>
                <a:gd name="T0" fmla="*/ 6924 w 6981"/>
                <a:gd name="T1" fmla="*/ 2138 h 2315"/>
                <a:gd name="T2" fmla="*/ 6924 w 6981"/>
                <a:gd name="T3" fmla="*/ 2138 h 2315"/>
                <a:gd name="T4" fmla="*/ 6249 w 6981"/>
                <a:gd name="T5" fmla="*/ 2000 h 2315"/>
                <a:gd name="T6" fmla="*/ 6036 w 6981"/>
                <a:gd name="T7" fmla="*/ 1712 h 2315"/>
                <a:gd name="T8" fmla="*/ 5897 w 6981"/>
                <a:gd name="T9" fmla="*/ 0 h 2315"/>
                <a:gd name="T10" fmla="*/ 1074 w 6981"/>
                <a:gd name="T11" fmla="*/ 0 h 2315"/>
                <a:gd name="T12" fmla="*/ 944 w 6981"/>
                <a:gd name="T13" fmla="*/ 1712 h 2315"/>
                <a:gd name="T14" fmla="*/ 731 w 6981"/>
                <a:gd name="T15" fmla="*/ 2000 h 2315"/>
                <a:gd name="T16" fmla="*/ 37 w 6981"/>
                <a:gd name="T17" fmla="*/ 2148 h 2315"/>
                <a:gd name="T18" fmla="*/ 0 w 6981"/>
                <a:gd name="T19" fmla="*/ 2185 h 2315"/>
                <a:gd name="T20" fmla="*/ 0 w 6981"/>
                <a:gd name="T21" fmla="*/ 2314 h 2315"/>
                <a:gd name="T22" fmla="*/ 18 w 6981"/>
                <a:gd name="T23" fmla="*/ 2314 h 2315"/>
                <a:gd name="T24" fmla="*/ 6961 w 6981"/>
                <a:gd name="T25" fmla="*/ 2314 h 2315"/>
                <a:gd name="T26" fmla="*/ 6980 w 6981"/>
                <a:gd name="T27" fmla="*/ 2314 h 2315"/>
                <a:gd name="T28" fmla="*/ 6980 w 6981"/>
                <a:gd name="T29" fmla="*/ 2185 h 2315"/>
                <a:gd name="T30" fmla="*/ 6924 w 6981"/>
                <a:gd name="T31" fmla="*/ 2138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81" h="2315">
                  <a:moveTo>
                    <a:pt x="6924" y="2138"/>
                  </a:moveTo>
                  <a:lnTo>
                    <a:pt x="6924" y="2138"/>
                  </a:lnTo>
                  <a:cubicBezTo>
                    <a:pt x="6795" y="2111"/>
                    <a:pt x="6443" y="2037"/>
                    <a:pt x="6249" y="2000"/>
                  </a:cubicBezTo>
                  <a:cubicBezTo>
                    <a:pt x="6008" y="1944"/>
                    <a:pt x="6036" y="1712"/>
                    <a:pt x="6036" y="1712"/>
                  </a:cubicBezTo>
                  <a:cubicBezTo>
                    <a:pt x="5897" y="0"/>
                    <a:pt x="5897" y="0"/>
                    <a:pt x="5897" y="0"/>
                  </a:cubicBezTo>
                  <a:cubicBezTo>
                    <a:pt x="1074" y="0"/>
                    <a:pt x="1074" y="0"/>
                    <a:pt x="1074" y="0"/>
                  </a:cubicBezTo>
                  <a:cubicBezTo>
                    <a:pt x="944" y="1712"/>
                    <a:pt x="944" y="1712"/>
                    <a:pt x="944" y="1712"/>
                  </a:cubicBezTo>
                  <a:cubicBezTo>
                    <a:pt x="944" y="1712"/>
                    <a:pt x="972" y="1944"/>
                    <a:pt x="731" y="2000"/>
                  </a:cubicBezTo>
                  <a:cubicBezTo>
                    <a:pt x="527" y="2046"/>
                    <a:pt x="148" y="2120"/>
                    <a:pt x="37" y="2148"/>
                  </a:cubicBezTo>
                  <a:cubicBezTo>
                    <a:pt x="0" y="2157"/>
                    <a:pt x="0" y="2185"/>
                    <a:pt x="0" y="2185"/>
                  </a:cubicBezTo>
                  <a:cubicBezTo>
                    <a:pt x="0" y="2314"/>
                    <a:pt x="0" y="2314"/>
                    <a:pt x="0" y="2314"/>
                  </a:cubicBezTo>
                  <a:cubicBezTo>
                    <a:pt x="18" y="2314"/>
                    <a:pt x="18" y="2314"/>
                    <a:pt x="18" y="2314"/>
                  </a:cubicBezTo>
                  <a:cubicBezTo>
                    <a:pt x="6961" y="2314"/>
                    <a:pt x="6961" y="2314"/>
                    <a:pt x="6961" y="2314"/>
                  </a:cubicBezTo>
                  <a:cubicBezTo>
                    <a:pt x="6980" y="2314"/>
                    <a:pt x="6980" y="2314"/>
                    <a:pt x="6980" y="2314"/>
                  </a:cubicBezTo>
                  <a:cubicBezTo>
                    <a:pt x="6980" y="2185"/>
                    <a:pt x="6980" y="2185"/>
                    <a:pt x="6980" y="2185"/>
                  </a:cubicBezTo>
                  <a:cubicBezTo>
                    <a:pt x="6980" y="2185"/>
                    <a:pt x="6980" y="2157"/>
                    <a:pt x="6924" y="2138"/>
                  </a:cubicBezTo>
                </a:path>
              </a:pathLst>
            </a:custGeom>
            <a:solidFill>
              <a:srgbClr val="EAEAEA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2" name="îṡļidè"/>
            <p:cNvSpPr/>
            <p:nvPr/>
          </p:nvSpPr>
          <p:spPr bwMode="auto">
            <a:xfrm>
              <a:off x="7102017" y="4450679"/>
              <a:ext cx="4416883" cy="488935"/>
            </a:xfrm>
            <a:custGeom>
              <a:avLst/>
              <a:gdLst>
                <a:gd name="T0" fmla="*/ 0 w 19000"/>
                <a:gd name="T1" fmla="*/ 0 h 2103"/>
                <a:gd name="T2" fmla="*/ 0 w 19000"/>
                <a:gd name="T3" fmla="*/ 0 h 2103"/>
                <a:gd name="T4" fmla="*/ 0 w 19000"/>
                <a:gd name="T5" fmla="*/ 1472 h 2103"/>
                <a:gd name="T6" fmla="*/ 630 w 19000"/>
                <a:gd name="T7" fmla="*/ 2102 h 2103"/>
                <a:gd name="T8" fmla="*/ 18369 w 19000"/>
                <a:gd name="T9" fmla="*/ 2102 h 2103"/>
                <a:gd name="T10" fmla="*/ 18999 w 19000"/>
                <a:gd name="T11" fmla="*/ 1472 h 2103"/>
                <a:gd name="T12" fmla="*/ 18999 w 19000"/>
                <a:gd name="T13" fmla="*/ 0 h 2103"/>
                <a:gd name="T14" fmla="*/ 0 w 19000"/>
                <a:gd name="T15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00" h="2103">
                  <a:moveTo>
                    <a:pt x="0" y="0"/>
                  </a:moveTo>
                  <a:lnTo>
                    <a:pt x="0" y="0"/>
                  </a:lnTo>
                  <a:cubicBezTo>
                    <a:pt x="0" y="1472"/>
                    <a:pt x="0" y="1472"/>
                    <a:pt x="0" y="1472"/>
                  </a:cubicBezTo>
                  <a:cubicBezTo>
                    <a:pt x="0" y="1824"/>
                    <a:pt x="278" y="2102"/>
                    <a:pt x="630" y="2102"/>
                  </a:cubicBezTo>
                  <a:cubicBezTo>
                    <a:pt x="18369" y="2102"/>
                    <a:pt x="18369" y="2102"/>
                    <a:pt x="18369" y="2102"/>
                  </a:cubicBezTo>
                  <a:cubicBezTo>
                    <a:pt x="18712" y="2102"/>
                    <a:pt x="18999" y="1824"/>
                    <a:pt x="18999" y="1472"/>
                  </a:cubicBezTo>
                  <a:cubicBezTo>
                    <a:pt x="18999" y="0"/>
                    <a:pt x="18999" y="0"/>
                    <a:pt x="18999" y="0"/>
                  </a:cubicBez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83" name="íṣļíďê"/>
            <p:cNvSpPr/>
            <p:nvPr/>
          </p:nvSpPr>
          <p:spPr bwMode="auto">
            <a:xfrm>
              <a:off x="8510418" y="5437774"/>
              <a:ext cx="1622633" cy="38951"/>
            </a:xfrm>
            <a:custGeom>
              <a:avLst/>
              <a:gdLst>
                <a:gd name="T0" fmla="*/ 6943 w 6981"/>
                <a:gd name="T1" fmla="*/ 0 h 167"/>
                <a:gd name="T2" fmla="*/ 6943 w 6981"/>
                <a:gd name="T3" fmla="*/ 0 h 167"/>
                <a:gd name="T4" fmla="*/ 27 w 6981"/>
                <a:gd name="T5" fmla="*/ 0 h 167"/>
                <a:gd name="T6" fmla="*/ 0 w 6981"/>
                <a:gd name="T7" fmla="*/ 37 h 167"/>
                <a:gd name="T8" fmla="*/ 0 w 6981"/>
                <a:gd name="T9" fmla="*/ 166 h 167"/>
                <a:gd name="T10" fmla="*/ 18 w 6981"/>
                <a:gd name="T11" fmla="*/ 166 h 167"/>
                <a:gd name="T12" fmla="*/ 6961 w 6981"/>
                <a:gd name="T13" fmla="*/ 166 h 167"/>
                <a:gd name="T14" fmla="*/ 6980 w 6981"/>
                <a:gd name="T15" fmla="*/ 166 h 167"/>
                <a:gd name="T16" fmla="*/ 6980 w 6981"/>
                <a:gd name="T17" fmla="*/ 37 h 167"/>
                <a:gd name="T18" fmla="*/ 6943 w 6981"/>
                <a:gd name="T1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81" h="167">
                  <a:moveTo>
                    <a:pt x="6943" y="0"/>
                  </a:moveTo>
                  <a:lnTo>
                    <a:pt x="6943" y="0"/>
                  </a:lnTo>
                  <a:cubicBezTo>
                    <a:pt x="27" y="0"/>
                    <a:pt x="27" y="0"/>
                    <a:pt x="27" y="0"/>
                  </a:cubicBezTo>
                  <a:cubicBezTo>
                    <a:pt x="0" y="9"/>
                    <a:pt x="0" y="37"/>
                    <a:pt x="0" y="3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6961" y="166"/>
                    <a:pt x="6961" y="166"/>
                    <a:pt x="6961" y="166"/>
                  </a:cubicBezTo>
                  <a:cubicBezTo>
                    <a:pt x="6980" y="166"/>
                    <a:pt x="6980" y="166"/>
                    <a:pt x="6980" y="166"/>
                  </a:cubicBezTo>
                  <a:cubicBezTo>
                    <a:pt x="6980" y="37"/>
                    <a:pt x="6980" y="37"/>
                    <a:pt x="6980" y="37"/>
                  </a:cubicBezTo>
                  <a:cubicBezTo>
                    <a:pt x="6980" y="37"/>
                    <a:pt x="6980" y="18"/>
                    <a:pt x="6943" y="0"/>
                  </a:cubicBezTo>
                </a:path>
              </a:pathLst>
            </a:custGeom>
            <a:solidFill>
              <a:srgbClr val="D1D2D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endParaRPr lang="en-US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pic>
          <p:nvPicPr>
            <p:cNvPr id="86" name="图片 85" descr="C:/Users/44128/Desktop/宣传常用素材/20231027153135_49818.jpg20231027153135_49818"/>
            <p:cNvPicPr>
              <a:picLocks noChangeAspect="1"/>
            </p:cNvPicPr>
            <p:nvPr/>
          </p:nvPicPr>
          <p:blipFill rotWithShape="1">
            <a:blip r:embed="rId1"/>
            <a:srcRect t="6443" b="6443"/>
            <a:stretch>
              <a:fillRect/>
            </a:stretch>
          </p:blipFill>
          <p:spPr>
            <a:xfrm>
              <a:off x="7309633" y="1971155"/>
              <a:ext cx="3999600" cy="2266319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934405" y="1570419"/>
            <a:ext cx="5279964" cy="4471904"/>
            <a:chOff x="934405" y="1396248"/>
            <a:chExt cx="5279964" cy="4471904"/>
          </a:xfrm>
        </p:grpSpPr>
        <p:cxnSp>
          <p:nvCxnSpPr>
            <p:cNvPr id="34" name="直接箭头连接符 33"/>
            <p:cNvCxnSpPr/>
            <p:nvPr/>
          </p:nvCxnSpPr>
          <p:spPr>
            <a:xfrm>
              <a:off x="5822331" y="2399114"/>
              <a:ext cx="0" cy="816977"/>
            </a:xfrm>
            <a:prstGeom prst="straightConnector1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5822331" y="4048311"/>
              <a:ext cx="0" cy="816977"/>
            </a:xfrm>
            <a:prstGeom prst="straightConnector1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组合 91"/>
            <p:cNvGrpSpPr/>
            <p:nvPr/>
          </p:nvGrpSpPr>
          <p:grpSpPr>
            <a:xfrm>
              <a:off x="5430293" y="3294237"/>
              <a:ext cx="784076" cy="675928"/>
              <a:chOff x="5430293" y="3294237"/>
              <a:chExt cx="784076" cy="675928"/>
            </a:xfrm>
          </p:grpSpPr>
          <p:sp>
            <p:nvSpPr>
              <p:cNvPr id="73" name="ïsḻíḓê"/>
              <p:cNvSpPr/>
              <p:nvPr/>
            </p:nvSpPr>
            <p:spPr>
              <a:xfrm>
                <a:off x="5430293" y="3294237"/>
                <a:ext cx="784076" cy="675928"/>
              </a:xfrm>
              <a:prstGeom prst="hexagon">
                <a:avLst/>
              </a:prstGeom>
              <a:solidFill>
                <a:srgbClr val="006DAD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  <a:cs typeface="思源黑体 CN Light" panose="020B0300000000000000" pitchFamily="34" charset="-122"/>
                </a:endParaRPr>
              </a:p>
            </p:txBody>
          </p:sp>
          <p:pic>
            <p:nvPicPr>
              <p:cNvPr id="88" name="图形 87" descr="信号塔 纯色填充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2668" y="3442539"/>
                <a:ext cx="379326" cy="379324"/>
              </a:xfrm>
              <a:prstGeom prst="rect">
                <a:avLst/>
              </a:prstGeom>
            </p:spPr>
          </p:pic>
        </p:grpSp>
        <p:grpSp>
          <p:nvGrpSpPr>
            <p:cNvPr id="93" name="组合 92"/>
            <p:cNvGrpSpPr/>
            <p:nvPr/>
          </p:nvGrpSpPr>
          <p:grpSpPr>
            <a:xfrm>
              <a:off x="5430293" y="1645040"/>
              <a:ext cx="784076" cy="675928"/>
              <a:chOff x="5430293" y="1645040"/>
              <a:chExt cx="784076" cy="675928"/>
            </a:xfrm>
          </p:grpSpPr>
          <p:sp>
            <p:nvSpPr>
              <p:cNvPr id="77" name="ïślîḋe"/>
              <p:cNvSpPr/>
              <p:nvPr/>
            </p:nvSpPr>
            <p:spPr>
              <a:xfrm>
                <a:off x="5430293" y="1645040"/>
                <a:ext cx="784076" cy="675928"/>
              </a:xfrm>
              <a:prstGeom prst="hexagon">
                <a:avLst/>
              </a:prstGeom>
              <a:solidFill>
                <a:srgbClr val="006DAD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  <a:cs typeface="思源黑体 CN Light" panose="020B0300000000000000" pitchFamily="34" charset="-122"/>
                </a:endParaRPr>
              </a:p>
            </p:txBody>
          </p:sp>
          <p:pic>
            <p:nvPicPr>
              <p:cNvPr id="89" name="图形 88" descr="区块链 纯色填充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3148" y="1783822"/>
                <a:ext cx="398366" cy="398364"/>
              </a:xfrm>
              <a:prstGeom prst="rect">
                <a:avLst/>
              </a:prstGeom>
            </p:spPr>
          </p:pic>
        </p:grpSp>
        <p:grpSp>
          <p:nvGrpSpPr>
            <p:cNvPr id="91" name="组合 90"/>
            <p:cNvGrpSpPr/>
            <p:nvPr/>
          </p:nvGrpSpPr>
          <p:grpSpPr>
            <a:xfrm>
              <a:off x="5430293" y="4943432"/>
              <a:ext cx="784076" cy="675928"/>
              <a:chOff x="5430293" y="4943432"/>
              <a:chExt cx="784076" cy="675928"/>
            </a:xfrm>
          </p:grpSpPr>
          <p:sp>
            <p:nvSpPr>
              <p:cNvPr id="45" name="îṣḻiḑe"/>
              <p:cNvSpPr/>
              <p:nvPr/>
            </p:nvSpPr>
            <p:spPr>
              <a:xfrm>
                <a:off x="5430293" y="4943432"/>
                <a:ext cx="784076" cy="675928"/>
              </a:xfrm>
              <a:prstGeom prst="hexagon">
                <a:avLst/>
              </a:prstGeom>
              <a:solidFill>
                <a:srgbClr val="006DAD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90" name="稻壳儿小白白(http://dwz.cn/Wu2UP)"/>
              <p:cNvSpPr>
                <a:spLocks noEditPoints="1"/>
              </p:cNvSpPr>
              <p:nvPr/>
            </p:nvSpPr>
            <p:spPr bwMode="auto">
              <a:xfrm>
                <a:off x="5665267" y="5157398"/>
                <a:ext cx="314128" cy="247996"/>
              </a:xfrm>
              <a:custGeom>
                <a:avLst/>
                <a:gdLst>
                  <a:gd name="T0" fmla="*/ 48 w 48"/>
                  <a:gd name="T1" fmla="*/ 9 h 38"/>
                  <a:gd name="T2" fmla="*/ 46 w 48"/>
                  <a:gd name="T3" fmla="*/ 11 h 38"/>
                  <a:gd name="T4" fmla="*/ 2 w 48"/>
                  <a:gd name="T5" fmla="*/ 11 h 38"/>
                  <a:gd name="T6" fmla="*/ 0 w 48"/>
                  <a:gd name="T7" fmla="*/ 9 h 38"/>
                  <a:gd name="T8" fmla="*/ 0 w 48"/>
                  <a:gd name="T9" fmla="*/ 2 h 38"/>
                  <a:gd name="T10" fmla="*/ 2 w 48"/>
                  <a:gd name="T11" fmla="*/ 0 h 38"/>
                  <a:gd name="T12" fmla="*/ 46 w 48"/>
                  <a:gd name="T13" fmla="*/ 0 h 38"/>
                  <a:gd name="T14" fmla="*/ 48 w 48"/>
                  <a:gd name="T15" fmla="*/ 2 h 38"/>
                  <a:gd name="T16" fmla="*/ 48 w 48"/>
                  <a:gd name="T17" fmla="*/ 9 h 38"/>
                  <a:gd name="T18" fmla="*/ 48 w 48"/>
                  <a:gd name="T19" fmla="*/ 23 h 38"/>
                  <a:gd name="T20" fmla="*/ 46 w 48"/>
                  <a:gd name="T21" fmla="*/ 24 h 38"/>
                  <a:gd name="T22" fmla="*/ 2 w 48"/>
                  <a:gd name="T23" fmla="*/ 24 h 38"/>
                  <a:gd name="T24" fmla="*/ 0 w 48"/>
                  <a:gd name="T25" fmla="*/ 23 h 38"/>
                  <a:gd name="T26" fmla="*/ 0 w 48"/>
                  <a:gd name="T27" fmla="*/ 16 h 38"/>
                  <a:gd name="T28" fmla="*/ 2 w 48"/>
                  <a:gd name="T29" fmla="*/ 14 h 38"/>
                  <a:gd name="T30" fmla="*/ 46 w 48"/>
                  <a:gd name="T31" fmla="*/ 14 h 38"/>
                  <a:gd name="T32" fmla="*/ 48 w 48"/>
                  <a:gd name="T33" fmla="*/ 16 h 38"/>
                  <a:gd name="T34" fmla="*/ 48 w 48"/>
                  <a:gd name="T35" fmla="*/ 23 h 38"/>
                  <a:gd name="T36" fmla="*/ 48 w 48"/>
                  <a:gd name="T37" fmla="*/ 36 h 38"/>
                  <a:gd name="T38" fmla="*/ 46 w 48"/>
                  <a:gd name="T39" fmla="*/ 38 h 38"/>
                  <a:gd name="T40" fmla="*/ 2 w 48"/>
                  <a:gd name="T41" fmla="*/ 38 h 38"/>
                  <a:gd name="T42" fmla="*/ 0 w 48"/>
                  <a:gd name="T43" fmla="*/ 36 h 38"/>
                  <a:gd name="T44" fmla="*/ 0 w 48"/>
                  <a:gd name="T45" fmla="*/ 29 h 38"/>
                  <a:gd name="T46" fmla="*/ 2 w 48"/>
                  <a:gd name="T47" fmla="*/ 28 h 38"/>
                  <a:gd name="T48" fmla="*/ 46 w 48"/>
                  <a:gd name="T49" fmla="*/ 28 h 38"/>
                  <a:gd name="T50" fmla="*/ 48 w 48"/>
                  <a:gd name="T51" fmla="*/ 29 h 38"/>
                  <a:gd name="T52" fmla="*/ 48 w 48"/>
                  <a:gd name="T53" fmla="*/ 36 h 38"/>
                  <a:gd name="T54" fmla="*/ 45 w 48"/>
                  <a:gd name="T55" fmla="*/ 21 h 38"/>
                  <a:gd name="T56" fmla="*/ 45 w 48"/>
                  <a:gd name="T57" fmla="*/ 17 h 38"/>
                  <a:gd name="T58" fmla="*/ 17 w 48"/>
                  <a:gd name="T59" fmla="*/ 17 h 38"/>
                  <a:gd name="T60" fmla="*/ 17 w 48"/>
                  <a:gd name="T61" fmla="*/ 21 h 38"/>
                  <a:gd name="T62" fmla="*/ 45 w 48"/>
                  <a:gd name="T63" fmla="*/ 21 h 38"/>
                  <a:gd name="T64" fmla="*/ 45 w 48"/>
                  <a:gd name="T65" fmla="*/ 35 h 38"/>
                  <a:gd name="T66" fmla="*/ 45 w 48"/>
                  <a:gd name="T67" fmla="*/ 31 h 38"/>
                  <a:gd name="T68" fmla="*/ 27 w 48"/>
                  <a:gd name="T69" fmla="*/ 31 h 38"/>
                  <a:gd name="T70" fmla="*/ 27 w 48"/>
                  <a:gd name="T71" fmla="*/ 35 h 38"/>
                  <a:gd name="T72" fmla="*/ 45 w 48"/>
                  <a:gd name="T73" fmla="*/ 35 h 38"/>
                  <a:gd name="T74" fmla="*/ 45 w 48"/>
                  <a:gd name="T75" fmla="*/ 7 h 38"/>
                  <a:gd name="T76" fmla="*/ 45 w 48"/>
                  <a:gd name="T77" fmla="*/ 4 h 38"/>
                  <a:gd name="T78" fmla="*/ 34 w 48"/>
                  <a:gd name="T79" fmla="*/ 4 h 38"/>
                  <a:gd name="T80" fmla="*/ 34 w 48"/>
                  <a:gd name="T81" fmla="*/ 7 h 38"/>
                  <a:gd name="T82" fmla="*/ 45 w 48"/>
                  <a:gd name="T83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38">
                    <a:moveTo>
                      <a:pt x="48" y="9"/>
                    </a:moveTo>
                    <a:cubicBezTo>
                      <a:pt x="48" y="10"/>
                      <a:pt x="47" y="11"/>
                      <a:pt x="4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lnTo>
                      <a:pt x="48" y="9"/>
                    </a:lnTo>
                    <a:close/>
                    <a:moveTo>
                      <a:pt x="48" y="23"/>
                    </a:moveTo>
                    <a:cubicBezTo>
                      <a:pt x="48" y="24"/>
                      <a:pt x="47" y="24"/>
                      <a:pt x="46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8" y="15"/>
                      <a:pt x="48" y="16"/>
                    </a:cubicBezTo>
                    <a:lnTo>
                      <a:pt x="48" y="23"/>
                    </a:lnTo>
                    <a:close/>
                    <a:moveTo>
                      <a:pt x="48" y="36"/>
                    </a:moveTo>
                    <a:cubicBezTo>
                      <a:pt x="48" y="37"/>
                      <a:pt x="47" y="38"/>
                      <a:pt x="46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8"/>
                      <a:pt x="1" y="28"/>
                      <a:pt x="2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7" y="28"/>
                      <a:pt x="48" y="28"/>
                      <a:pt x="48" y="29"/>
                    </a:cubicBezTo>
                    <a:lnTo>
                      <a:pt x="48" y="36"/>
                    </a:lnTo>
                    <a:close/>
                    <a:moveTo>
                      <a:pt x="45" y="21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21"/>
                      <a:pt x="17" y="21"/>
                      <a:pt x="17" y="21"/>
                    </a:cubicBezTo>
                    <a:lnTo>
                      <a:pt x="45" y="21"/>
                    </a:lnTo>
                    <a:close/>
                    <a:moveTo>
                      <a:pt x="45" y="35"/>
                    </a:moveTo>
                    <a:cubicBezTo>
                      <a:pt x="45" y="31"/>
                      <a:pt x="45" y="31"/>
                      <a:pt x="45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5"/>
                      <a:pt x="27" y="35"/>
                      <a:pt x="27" y="35"/>
                    </a:cubicBezTo>
                    <a:lnTo>
                      <a:pt x="45" y="35"/>
                    </a:lnTo>
                    <a:close/>
                    <a:moveTo>
                      <a:pt x="45" y="7"/>
                    </a:moveTo>
                    <a:cubicBezTo>
                      <a:pt x="45" y="4"/>
                      <a:pt x="45" y="4"/>
                      <a:pt x="45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7"/>
                      <a:pt x="34" y="7"/>
                      <a:pt x="34" y="7"/>
                    </a:cubicBezTo>
                    <a:lnTo>
                      <a:pt x="45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32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94" name="ïṧľiḍè"/>
            <p:cNvGrpSpPr/>
            <p:nvPr/>
          </p:nvGrpSpPr>
          <p:grpSpPr>
            <a:xfrm>
              <a:off x="934405" y="1396248"/>
              <a:ext cx="4584653" cy="1173513"/>
              <a:chOff x="5936325" y="1666875"/>
              <a:chExt cx="4584653" cy="1173513"/>
            </a:xfrm>
          </p:grpSpPr>
          <p:sp>
            <p:nvSpPr>
              <p:cNvPr id="96" name="íşlíḓe"/>
              <p:cNvSpPr txBox="1"/>
              <p:nvPr/>
            </p:nvSpPr>
            <p:spPr>
              <a:xfrm>
                <a:off x="5936325" y="2102560"/>
                <a:ext cx="4584653" cy="737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600" dirty="0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97" name="išḻïḑé"/>
              <p:cNvSpPr/>
              <p:nvPr/>
            </p:nvSpPr>
            <p:spPr>
              <a:xfrm>
                <a:off x="5936325" y="1666875"/>
                <a:ext cx="2396239" cy="435685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en-US" altLang="zh-CN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  <p:grpSp>
          <p:nvGrpSpPr>
            <p:cNvPr id="98" name="ïṧľiḍè"/>
            <p:cNvGrpSpPr/>
            <p:nvPr/>
          </p:nvGrpSpPr>
          <p:grpSpPr>
            <a:xfrm>
              <a:off x="934405" y="3045444"/>
              <a:ext cx="4584653" cy="1173513"/>
              <a:chOff x="5936325" y="1666875"/>
              <a:chExt cx="4584653" cy="1173513"/>
            </a:xfrm>
          </p:grpSpPr>
          <p:sp>
            <p:nvSpPr>
              <p:cNvPr id="99" name="íşlíḓe"/>
              <p:cNvSpPr txBox="1"/>
              <p:nvPr/>
            </p:nvSpPr>
            <p:spPr>
              <a:xfrm>
                <a:off x="5936325" y="2102560"/>
                <a:ext cx="4584653" cy="737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600" dirty="0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00" name="išḻïḑé"/>
              <p:cNvSpPr/>
              <p:nvPr/>
            </p:nvSpPr>
            <p:spPr>
              <a:xfrm>
                <a:off x="5936325" y="1666875"/>
                <a:ext cx="2396239" cy="435685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en-US" altLang="zh-CN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  <p:grpSp>
          <p:nvGrpSpPr>
            <p:cNvPr id="101" name="ïṧľiḍè"/>
            <p:cNvGrpSpPr/>
            <p:nvPr/>
          </p:nvGrpSpPr>
          <p:grpSpPr>
            <a:xfrm>
              <a:off x="934405" y="4694639"/>
              <a:ext cx="4584653" cy="1173513"/>
              <a:chOff x="5936325" y="1666875"/>
              <a:chExt cx="4584653" cy="1173513"/>
            </a:xfrm>
          </p:grpSpPr>
          <p:sp>
            <p:nvSpPr>
              <p:cNvPr id="102" name="íşlíḓe"/>
              <p:cNvSpPr txBox="1"/>
              <p:nvPr/>
            </p:nvSpPr>
            <p:spPr>
              <a:xfrm>
                <a:off x="5936325" y="2102560"/>
                <a:ext cx="4584653" cy="7378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600" dirty="0">
                    <a:cs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600" dirty="0"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03" name="išḻïḑé"/>
              <p:cNvSpPr/>
              <p:nvPr/>
            </p:nvSpPr>
            <p:spPr>
              <a:xfrm>
                <a:off x="5936325" y="1666875"/>
                <a:ext cx="2396239" cy="435685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dirty="0"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en-US" altLang="zh-CN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20" name="组合 1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3" name="矩形 2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2" name="矩形 21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23" name="矩形 22"/>
            <p:cNvSpPr/>
            <p:nvPr>
              <p:custDataLst>
                <p:tags r:id="rId6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24" name="直接连接符 23"/>
          <p:cNvCxnSpPr/>
          <p:nvPr>
            <p:custDataLst>
              <p:tags r:id="rId7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LOGO01 - 副本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897772" y="2549617"/>
            <a:ext cx="10396455" cy="3640108"/>
            <a:chOff x="897772" y="1843795"/>
            <a:chExt cx="10396455" cy="4008612"/>
          </a:xfrm>
        </p:grpSpPr>
        <p:grpSp>
          <p:nvGrpSpPr>
            <p:cNvPr id="72" name="组合 71"/>
            <p:cNvGrpSpPr/>
            <p:nvPr/>
          </p:nvGrpSpPr>
          <p:grpSpPr>
            <a:xfrm>
              <a:off x="897772" y="1843795"/>
              <a:ext cx="10396455" cy="4008612"/>
              <a:chOff x="897772" y="1709450"/>
              <a:chExt cx="10396455" cy="4277301"/>
            </a:xfrm>
          </p:grpSpPr>
          <p:pic>
            <p:nvPicPr>
              <p:cNvPr id="2" name="图片占位符 7" descr="C:/Users/44128/Desktop/宣传常用素材/医院图片/118-2.jpg118-2"/>
              <p:cNvPicPr>
                <a:picLocks noChangeAspect="1"/>
              </p:cNvPicPr>
              <p:nvPr/>
            </p:nvPicPr>
            <p:blipFill>
              <a:blip r:embed="rId1"/>
              <a:srcRect l="10380" r="10380"/>
              <a:stretch>
                <a:fillRect/>
              </a:stretch>
            </p:blipFill>
            <p:spPr>
              <a:xfrm>
                <a:off x="897772" y="1709450"/>
                <a:ext cx="2509472" cy="2081025"/>
              </a:xfrm>
              <a:prstGeom prst="rect">
                <a:avLst/>
              </a:prstGeom>
            </p:spPr>
          </p:pic>
          <p:pic>
            <p:nvPicPr>
              <p:cNvPr id="3" name="图片占位符 8" descr="C:/Users/44128/Desktop/宣传常用素材/医院图片/118-4.jpg118-4"/>
              <p:cNvPicPr>
                <a:picLocks noChangeAspect="1"/>
              </p:cNvPicPr>
              <p:nvPr/>
            </p:nvPicPr>
            <p:blipFill>
              <a:blip r:embed="rId2"/>
              <a:srcRect l="2779" r="2779"/>
              <a:stretch>
                <a:fillRect/>
              </a:stretch>
            </p:blipFill>
            <p:spPr>
              <a:xfrm>
                <a:off x="3526767" y="3905726"/>
                <a:ext cx="2509472" cy="2081025"/>
              </a:xfrm>
              <a:prstGeom prst="rect">
                <a:avLst/>
              </a:prstGeom>
            </p:spPr>
          </p:pic>
          <p:pic>
            <p:nvPicPr>
              <p:cNvPr id="19" name="图片占位符 6" descr="C:/Users/44128/Desktop/宣传常用素材/医院图片/14-3.jpg14-3"/>
              <p:cNvPicPr>
                <a:picLocks noChangeAspect="1"/>
              </p:cNvPicPr>
              <p:nvPr/>
            </p:nvPicPr>
            <p:blipFill>
              <a:blip r:embed="rId3"/>
              <a:srcRect t="2909" b="2909"/>
              <a:stretch>
                <a:fillRect/>
              </a:stretch>
            </p:blipFill>
            <p:spPr>
              <a:xfrm>
                <a:off x="8784755" y="3905726"/>
                <a:ext cx="2509472" cy="2081025"/>
              </a:xfrm>
              <a:prstGeom prst="rect">
                <a:avLst/>
              </a:prstGeom>
            </p:spPr>
          </p:pic>
          <p:pic>
            <p:nvPicPr>
              <p:cNvPr id="20" name="图片占位符 10" descr="C:/Users/44128/Desktop/宣传常用素材/医院图片/118-3.jpg118-3"/>
              <p:cNvPicPr>
                <a:picLocks noChangeAspect="1"/>
              </p:cNvPicPr>
              <p:nvPr/>
            </p:nvPicPr>
            <p:blipFill>
              <a:blip r:embed="rId4"/>
              <a:srcRect l="2779" r="2779"/>
              <a:stretch>
                <a:fillRect/>
              </a:stretch>
            </p:blipFill>
            <p:spPr>
              <a:xfrm>
                <a:off x="6155761" y="1709450"/>
                <a:ext cx="2509472" cy="2081025"/>
              </a:xfrm>
              <a:prstGeom prst="rect">
                <a:avLst/>
              </a:prstGeom>
            </p:spPr>
          </p:pic>
          <p:sp>
            <p:nvSpPr>
              <p:cNvPr id="21" name="Shape 1115"/>
              <p:cNvSpPr/>
              <p:nvPr/>
            </p:nvSpPr>
            <p:spPr>
              <a:xfrm>
                <a:off x="6155761" y="3905726"/>
                <a:ext cx="2509472" cy="2081025"/>
              </a:xfrm>
              <a:prstGeom prst="rect">
                <a:avLst/>
              </a:prstGeom>
              <a:solidFill>
                <a:srgbClr val="006DAD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  <p:sp>
            <p:nvSpPr>
              <p:cNvPr id="22" name="Shape 1116"/>
              <p:cNvSpPr/>
              <p:nvPr/>
            </p:nvSpPr>
            <p:spPr>
              <a:xfrm>
                <a:off x="897772" y="3905078"/>
                <a:ext cx="2509472" cy="2081025"/>
              </a:xfrm>
              <a:prstGeom prst="rect">
                <a:avLst/>
              </a:prstGeom>
              <a:solidFill>
                <a:srgbClr val="006DAD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  <p:sp>
            <p:nvSpPr>
              <p:cNvPr id="23" name="Shape 1117"/>
              <p:cNvSpPr/>
              <p:nvPr/>
            </p:nvSpPr>
            <p:spPr>
              <a:xfrm>
                <a:off x="3526767" y="1709450"/>
                <a:ext cx="2509472" cy="2081025"/>
              </a:xfrm>
              <a:prstGeom prst="rect">
                <a:avLst/>
              </a:prstGeom>
              <a:solidFill>
                <a:srgbClr val="006DAD"/>
              </a:solidFill>
              <a:ln w="12700">
                <a:noFill/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  <p:sp>
            <p:nvSpPr>
              <p:cNvPr id="28" name="Shape 1117"/>
              <p:cNvSpPr/>
              <p:nvPr/>
            </p:nvSpPr>
            <p:spPr>
              <a:xfrm>
                <a:off x="8784755" y="1709450"/>
                <a:ext cx="2509472" cy="2081025"/>
              </a:xfrm>
              <a:prstGeom prst="rect">
                <a:avLst/>
              </a:prstGeom>
              <a:solidFill>
                <a:srgbClr val="006DAD"/>
              </a:solidFill>
              <a:ln w="12700">
                <a:noFill/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038645" y="4164138"/>
              <a:ext cx="2227726" cy="1263936"/>
              <a:chOff x="1038645" y="4254078"/>
              <a:chExt cx="2227726" cy="1263936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3667640" y="2149567"/>
              <a:ext cx="2227726" cy="1263936"/>
              <a:chOff x="1038645" y="4254078"/>
              <a:chExt cx="2227726" cy="1263936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8925628" y="2149567"/>
              <a:ext cx="2227726" cy="1263936"/>
              <a:chOff x="1038645" y="4254078"/>
              <a:chExt cx="2227726" cy="1263936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6296634" y="4164138"/>
              <a:ext cx="2227726" cy="1263936"/>
              <a:chOff x="1038645" y="4254078"/>
              <a:chExt cx="2227726" cy="1263936"/>
            </a:xfrm>
          </p:grpSpPr>
          <p:sp>
            <p:nvSpPr>
              <p:cNvPr id="69" name="文本框 68"/>
              <p:cNvSpPr txBox="1"/>
              <p:nvPr/>
            </p:nvSpPr>
            <p:spPr>
              <a:xfrm>
                <a:off x="1444320" y="4254078"/>
                <a:ext cx="1416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1038645" y="4623410"/>
                <a:ext cx="222772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zh-CN" altLang="en-US" dirty="0">
                  <a:solidFill>
                    <a:schemeClr val="bg1"/>
                  </a:solidFill>
                  <a:sym typeface="思源黑体 CN Light" panose="020B0300000000000000" pitchFamily="34" charset="-122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1574145" y="1247795"/>
            <a:ext cx="9043710" cy="1101967"/>
            <a:chOff x="1574145" y="1669143"/>
            <a:chExt cx="9043710" cy="1101967"/>
          </a:xfrm>
        </p:grpSpPr>
        <p:sp>
          <p:nvSpPr>
            <p:cNvPr id="75" name="文本框 74"/>
            <p:cNvSpPr txBox="1"/>
            <p:nvPr/>
          </p:nvSpPr>
          <p:spPr>
            <a:xfrm>
              <a:off x="4747085" y="1669143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574145" y="2063800"/>
              <a:ext cx="9043710" cy="707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单击此处输入你的正文，文字是您思想的提炼，为了最终演示发布的良好效果，请尽量言简意赅的阐述观点；根据需要可酌情增减文字，以便观者可以准确理解您所传达的信息。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5" name="组合 4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5" name="矩形 14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6" name="矩形 15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24" name="直接连接符 23"/>
          <p:cNvCxnSpPr/>
          <p:nvPr>
            <p:custDataLst>
              <p:tags r:id="rId8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LOGO01 - 副本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rgbClr val="006DA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rgbClr val="012350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363407"/>
            <a:ext cx="5752465" cy="1123148"/>
            <a:chOff x="3164114" y="2363407"/>
            <a:chExt cx="5752465" cy="1123148"/>
          </a:xfrm>
        </p:grpSpPr>
        <p:sp>
          <p:nvSpPr>
            <p:cNvPr id="85" name="标题 4"/>
            <p:cNvSpPr txBox="1"/>
            <p:nvPr/>
          </p:nvSpPr>
          <p:spPr>
            <a:xfrm>
              <a:off x="4693194" y="2381655"/>
              <a:ext cx="4223385" cy="11049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6000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党委宣传部</a:t>
              </a:r>
              <a:endParaRPr lang="zh-CN" altLang="en-US" sz="6000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5400" b="1" spc="100" dirty="0">
                  <a:solidFill>
                    <a:srgbClr val="006DAD"/>
                  </a:solidFill>
                  <a:latin typeface="黑体" panose="02010609060101010101" charset="-122"/>
                  <a:ea typeface="黑体" panose="02010609060101010101" charset="-122"/>
                  <a:cs typeface="Arial" panose="020B0604020202020204" pitchFamily="34" charset="0"/>
                  <a:sym typeface="Oswald SemiBold" pitchFamily="2" charset="0"/>
                </a:rPr>
                <a:t>/04</a:t>
              </a:r>
              <a:endParaRPr lang="en-US" altLang="zh-CN" sz="5400" b="1" spc="100" dirty="0">
                <a:solidFill>
                  <a:srgbClr val="006DAD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pic>
        <p:nvPicPr>
          <p:cNvPr id="2" name="图片 1" descr="LOGO01 -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  <p:pic>
        <p:nvPicPr>
          <p:cNvPr id="4" name="图片 3" descr="35周年1(白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5069205"/>
            <a:ext cx="1481455" cy="11506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582943" y="1898548"/>
            <a:ext cx="2569207" cy="1751570"/>
            <a:chOff x="5690372" y="1853580"/>
            <a:chExt cx="2569207" cy="1751570"/>
          </a:xfrm>
        </p:grpSpPr>
        <p:sp>
          <p:nvSpPr>
            <p:cNvPr id="16" name="文本框 15"/>
            <p:cNvSpPr txBox="1"/>
            <p:nvPr/>
          </p:nvSpPr>
          <p:spPr>
            <a:xfrm>
              <a:off x="5690372" y="1853580"/>
              <a:ext cx="1639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690372" y="2253690"/>
              <a:ext cx="2569207" cy="1351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sz="1400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400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78525" y="1898548"/>
            <a:ext cx="2569207" cy="1751570"/>
            <a:chOff x="8889660" y="1823599"/>
            <a:chExt cx="2569207" cy="1751570"/>
          </a:xfrm>
        </p:grpSpPr>
        <p:sp>
          <p:nvSpPr>
            <p:cNvPr id="18" name="文本框 17"/>
            <p:cNvSpPr txBox="1"/>
            <p:nvPr/>
          </p:nvSpPr>
          <p:spPr>
            <a:xfrm>
              <a:off x="8889660" y="1823599"/>
              <a:ext cx="1639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889660" y="2223709"/>
              <a:ext cx="2569207" cy="1351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sz="1400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sz="1400" dirty="0">
                <a:sym typeface="思源黑体 CN Light" panose="020B0300000000000000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52937" y="4347148"/>
            <a:ext cx="10886126" cy="1967217"/>
          </a:xfrm>
          <a:prstGeom prst="rect">
            <a:avLst/>
          </a:prstGeom>
          <a:solidFill>
            <a:srgbClr val="006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8" y="1442803"/>
            <a:ext cx="4022361" cy="3202031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533862" y="4916214"/>
            <a:ext cx="29405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spc="3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</a:t>
            </a:r>
            <a:endParaRPr lang="en-US" altLang="zh-CN" sz="2800" spc="3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  <a:p>
            <a:pPr algn="ctr"/>
            <a:r>
              <a:rPr lang="zh-CN" altLang="en-US" sz="2800" spc="3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大标题</a:t>
            </a:r>
            <a:endParaRPr lang="zh-CN" altLang="en-US" sz="2800" spc="3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63436" y="4749764"/>
            <a:ext cx="6476865" cy="1161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6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2" name="组合 1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5" name="矩形 14"/>
              <p:cNvSpPr/>
              <p:nvPr userDrawn="1">
                <p:custDataLst>
                  <p:tags r:id="rId2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3" name="矩形 2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9" name="矩形 18"/>
            <p:cNvSpPr/>
            <p:nvPr>
              <p:custDataLst>
                <p:tags r:id="rId4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20" name="直接连接符 19"/>
          <p:cNvCxnSpPr/>
          <p:nvPr>
            <p:custDataLst>
              <p:tags r:id="rId5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LOGO01 - 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8746" y="2441486"/>
            <a:ext cx="10859588" cy="4435071"/>
            <a:chOff x="1328746" y="2441486"/>
            <a:chExt cx="10859588" cy="4435071"/>
          </a:xfrm>
        </p:grpSpPr>
        <p:grpSp>
          <p:nvGrpSpPr>
            <p:cNvPr id="3" name="组合 2"/>
            <p:cNvGrpSpPr/>
            <p:nvPr/>
          </p:nvGrpSpPr>
          <p:grpSpPr>
            <a:xfrm>
              <a:off x="8878973" y="5085711"/>
              <a:ext cx="3309361" cy="1790846"/>
              <a:chOff x="8878973" y="5085711"/>
              <a:chExt cx="3309361" cy="1790846"/>
            </a:xfrm>
          </p:grpSpPr>
          <p:sp>
            <p:nvSpPr>
              <p:cNvPr id="47" name="任意多边形: 形状 46"/>
              <p:cNvSpPr/>
              <p:nvPr/>
            </p:nvSpPr>
            <p:spPr bwMode="auto">
              <a:xfrm>
                <a:off x="8878973" y="5528538"/>
                <a:ext cx="3309361" cy="1348019"/>
              </a:xfrm>
              <a:custGeom>
                <a:avLst/>
                <a:gdLst>
                  <a:gd name="connsiteX0" fmla="*/ 0 w 3309361"/>
                  <a:gd name="connsiteY0" fmla="*/ 0 h 1348019"/>
                  <a:gd name="connsiteX1" fmla="*/ 2118682 w 3309361"/>
                  <a:gd name="connsiteY1" fmla="*/ 0 h 1348019"/>
                  <a:gd name="connsiteX2" fmla="*/ 3309361 w 3309361"/>
                  <a:gd name="connsiteY2" fmla="*/ 297407 h 1348019"/>
                  <a:gd name="connsiteX3" fmla="*/ 3309361 w 3309361"/>
                  <a:gd name="connsiteY3" fmla="*/ 1348019 h 1348019"/>
                  <a:gd name="connsiteX4" fmla="*/ 1193970 w 3309361"/>
                  <a:gd name="connsiteY4" fmla="*/ 1348019 h 1348019"/>
                  <a:gd name="connsiteX5" fmla="*/ 423736 w 3309361"/>
                  <a:gd name="connsiteY5" fmla="*/ 992929 h 1348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9361" h="1348019">
                    <a:moveTo>
                      <a:pt x="0" y="0"/>
                    </a:moveTo>
                    <a:lnTo>
                      <a:pt x="2118682" y="0"/>
                    </a:lnTo>
                    <a:lnTo>
                      <a:pt x="3309361" y="297407"/>
                    </a:lnTo>
                    <a:lnTo>
                      <a:pt x="3309361" y="1348019"/>
                    </a:lnTo>
                    <a:lnTo>
                      <a:pt x="1193970" y="1348019"/>
                    </a:lnTo>
                    <a:lnTo>
                      <a:pt x="423736" y="99292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48" name="ïṧlïḓê"/>
              <p:cNvGrpSpPr/>
              <p:nvPr/>
            </p:nvGrpSpPr>
            <p:grpSpPr>
              <a:xfrm>
                <a:off x="9732271" y="5852658"/>
                <a:ext cx="1606431" cy="275928"/>
                <a:chOff x="9059171" y="5546751"/>
                <a:chExt cx="1606431" cy="275928"/>
              </a:xfrm>
            </p:grpSpPr>
            <p:sp>
              <p:nvSpPr>
                <p:cNvPr id="50" name="îśḻíḋé"/>
                <p:cNvSpPr/>
                <p:nvPr/>
              </p:nvSpPr>
              <p:spPr bwMode="auto">
                <a:xfrm>
                  <a:off x="9059171" y="5546751"/>
                  <a:ext cx="1606431" cy="275928"/>
                </a:xfrm>
                <a:custGeom>
                  <a:avLst/>
                  <a:gdLst>
                    <a:gd name="T0" fmla="*/ 426 w 850"/>
                    <a:gd name="T1" fmla="*/ 0 h 291"/>
                    <a:gd name="T2" fmla="*/ 494 w 850"/>
                    <a:gd name="T3" fmla="*/ 2 h 291"/>
                    <a:gd name="T4" fmla="*/ 560 w 850"/>
                    <a:gd name="T5" fmla="*/ 8 h 291"/>
                    <a:gd name="T6" fmla="*/ 621 w 850"/>
                    <a:gd name="T7" fmla="*/ 17 h 291"/>
                    <a:gd name="T8" fmla="*/ 677 w 850"/>
                    <a:gd name="T9" fmla="*/ 27 h 291"/>
                    <a:gd name="T10" fmla="*/ 726 w 850"/>
                    <a:gd name="T11" fmla="*/ 42 h 291"/>
                    <a:gd name="T12" fmla="*/ 768 w 850"/>
                    <a:gd name="T13" fmla="*/ 60 h 291"/>
                    <a:gd name="T14" fmla="*/ 803 w 850"/>
                    <a:gd name="T15" fmla="*/ 78 h 291"/>
                    <a:gd name="T16" fmla="*/ 829 w 850"/>
                    <a:gd name="T17" fmla="*/ 100 h 291"/>
                    <a:gd name="T18" fmla="*/ 845 w 850"/>
                    <a:gd name="T19" fmla="*/ 121 h 291"/>
                    <a:gd name="T20" fmla="*/ 850 w 850"/>
                    <a:gd name="T21" fmla="*/ 147 h 291"/>
                    <a:gd name="T22" fmla="*/ 845 w 850"/>
                    <a:gd name="T23" fmla="*/ 170 h 291"/>
                    <a:gd name="T24" fmla="*/ 829 w 850"/>
                    <a:gd name="T25" fmla="*/ 192 h 291"/>
                    <a:gd name="T26" fmla="*/ 803 w 850"/>
                    <a:gd name="T27" fmla="*/ 213 h 291"/>
                    <a:gd name="T28" fmla="*/ 768 w 850"/>
                    <a:gd name="T29" fmla="*/ 232 h 291"/>
                    <a:gd name="T30" fmla="*/ 726 w 850"/>
                    <a:gd name="T31" fmla="*/ 250 h 291"/>
                    <a:gd name="T32" fmla="*/ 677 w 850"/>
                    <a:gd name="T33" fmla="*/ 264 h 291"/>
                    <a:gd name="T34" fmla="*/ 621 w 850"/>
                    <a:gd name="T35" fmla="*/ 275 h 291"/>
                    <a:gd name="T36" fmla="*/ 560 w 850"/>
                    <a:gd name="T37" fmla="*/ 284 h 291"/>
                    <a:gd name="T38" fmla="*/ 494 w 850"/>
                    <a:gd name="T39" fmla="*/ 289 h 291"/>
                    <a:gd name="T40" fmla="*/ 426 w 850"/>
                    <a:gd name="T41" fmla="*/ 291 h 291"/>
                    <a:gd name="T42" fmla="*/ 356 w 850"/>
                    <a:gd name="T43" fmla="*/ 289 h 291"/>
                    <a:gd name="T44" fmla="*/ 291 w 850"/>
                    <a:gd name="T45" fmla="*/ 284 h 291"/>
                    <a:gd name="T46" fmla="*/ 230 w 850"/>
                    <a:gd name="T47" fmla="*/ 275 h 291"/>
                    <a:gd name="T48" fmla="*/ 174 w 850"/>
                    <a:gd name="T49" fmla="*/ 264 h 291"/>
                    <a:gd name="T50" fmla="*/ 124 w 850"/>
                    <a:gd name="T51" fmla="*/ 250 h 291"/>
                    <a:gd name="T52" fmla="*/ 82 w 850"/>
                    <a:gd name="T53" fmla="*/ 232 h 291"/>
                    <a:gd name="T54" fmla="*/ 47 w 850"/>
                    <a:gd name="T55" fmla="*/ 213 h 291"/>
                    <a:gd name="T56" fmla="*/ 21 w 850"/>
                    <a:gd name="T57" fmla="*/ 192 h 291"/>
                    <a:gd name="T58" fmla="*/ 5 w 850"/>
                    <a:gd name="T59" fmla="*/ 170 h 291"/>
                    <a:gd name="T60" fmla="*/ 0 w 850"/>
                    <a:gd name="T61" fmla="*/ 147 h 291"/>
                    <a:gd name="T62" fmla="*/ 5 w 850"/>
                    <a:gd name="T63" fmla="*/ 121 h 291"/>
                    <a:gd name="T64" fmla="*/ 21 w 850"/>
                    <a:gd name="T65" fmla="*/ 100 h 291"/>
                    <a:gd name="T66" fmla="*/ 47 w 850"/>
                    <a:gd name="T67" fmla="*/ 78 h 291"/>
                    <a:gd name="T68" fmla="*/ 82 w 850"/>
                    <a:gd name="T69" fmla="*/ 60 h 291"/>
                    <a:gd name="T70" fmla="*/ 124 w 850"/>
                    <a:gd name="T71" fmla="*/ 42 h 291"/>
                    <a:gd name="T72" fmla="*/ 174 w 850"/>
                    <a:gd name="T73" fmla="*/ 27 h 291"/>
                    <a:gd name="T74" fmla="*/ 230 w 850"/>
                    <a:gd name="T75" fmla="*/ 17 h 291"/>
                    <a:gd name="T76" fmla="*/ 291 w 850"/>
                    <a:gd name="T77" fmla="*/ 8 h 291"/>
                    <a:gd name="T78" fmla="*/ 356 w 850"/>
                    <a:gd name="T79" fmla="*/ 2 h 291"/>
                    <a:gd name="T80" fmla="*/ 426 w 850"/>
                    <a:gd name="T8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50" h="291">
                      <a:moveTo>
                        <a:pt x="426" y="0"/>
                      </a:moveTo>
                      <a:lnTo>
                        <a:pt x="494" y="2"/>
                      </a:lnTo>
                      <a:lnTo>
                        <a:pt x="560" y="8"/>
                      </a:lnTo>
                      <a:lnTo>
                        <a:pt x="621" y="17"/>
                      </a:lnTo>
                      <a:lnTo>
                        <a:pt x="677" y="27"/>
                      </a:lnTo>
                      <a:lnTo>
                        <a:pt x="726" y="42"/>
                      </a:lnTo>
                      <a:lnTo>
                        <a:pt x="768" y="60"/>
                      </a:lnTo>
                      <a:lnTo>
                        <a:pt x="803" y="78"/>
                      </a:lnTo>
                      <a:lnTo>
                        <a:pt x="829" y="100"/>
                      </a:lnTo>
                      <a:lnTo>
                        <a:pt x="845" y="121"/>
                      </a:lnTo>
                      <a:lnTo>
                        <a:pt x="850" y="147"/>
                      </a:lnTo>
                      <a:lnTo>
                        <a:pt x="845" y="170"/>
                      </a:lnTo>
                      <a:lnTo>
                        <a:pt x="829" y="192"/>
                      </a:lnTo>
                      <a:lnTo>
                        <a:pt x="803" y="213"/>
                      </a:lnTo>
                      <a:lnTo>
                        <a:pt x="768" y="232"/>
                      </a:lnTo>
                      <a:lnTo>
                        <a:pt x="726" y="250"/>
                      </a:lnTo>
                      <a:lnTo>
                        <a:pt x="677" y="264"/>
                      </a:lnTo>
                      <a:lnTo>
                        <a:pt x="621" y="275"/>
                      </a:lnTo>
                      <a:lnTo>
                        <a:pt x="560" y="284"/>
                      </a:lnTo>
                      <a:lnTo>
                        <a:pt x="494" y="289"/>
                      </a:lnTo>
                      <a:lnTo>
                        <a:pt x="426" y="291"/>
                      </a:lnTo>
                      <a:lnTo>
                        <a:pt x="356" y="289"/>
                      </a:lnTo>
                      <a:lnTo>
                        <a:pt x="291" y="284"/>
                      </a:lnTo>
                      <a:lnTo>
                        <a:pt x="230" y="275"/>
                      </a:lnTo>
                      <a:lnTo>
                        <a:pt x="174" y="264"/>
                      </a:lnTo>
                      <a:lnTo>
                        <a:pt x="124" y="250"/>
                      </a:lnTo>
                      <a:lnTo>
                        <a:pt x="82" y="232"/>
                      </a:lnTo>
                      <a:lnTo>
                        <a:pt x="47" y="213"/>
                      </a:lnTo>
                      <a:lnTo>
                        <a:pt x="21" y="192"/>
                      </a:lnTo>
                      <a:lnTo>
                        <a:pt x="5" y="170"/>
                      </a:lnTo>
                      <a:lnTo>
                        <a:pt x="0" y="147"/>
                      </a:lnTo>
                      <a:lnTo>
                        <a:pt x="5" y="121"/>
                      </a:lnTo>
                      <a:lnTo>
                        <a:pt x="21" y="100"/>
                      </a:lnTo>
                      <a:lnTo>
                        <a:pt x="47" y="78"/>
                      </a:lnTo>
                      <a:lnTo>
                        <a:pt x="82" y="60"/>
                      </a:lnTo>
                      <a:lnTo>
                        <a:pt x="124" y="42"/>
                      </a:lnTo>
                      <a:lnTo>
                        <a:pt x="174" y="27"/>
                      </a:lnTo>
                      <a:lnTo>
                        <a:pt x="230" y="17"/>
                      </a:lnTo>
                      <a:lnTo>
                        <a:pt x="291" y="8"/>
                      </a:lnTo>
                      <a:lnTo>
                        <a:pt x="356" y="2"/>
                      </a:lnTo>
                      <a:lnTo>
                        <a:pt x="42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775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51" name="ís1îďe"/>
                <p:cNvSpPr/>
                <p:nvPr/>
              </p:nvSpPr>
              <p:spPr bwMode="auto">
                <a:xfrm>
                  <a:off x="9286905" y="5599669"/>
                  <a:ext cx="1150961" cy="170093"/>
                </a:xfrm>
                <a:custGeom>
                  <a:avLst/>
                  <a:gdLst>
                    <a:gd name="T0" fmla="*/ 306 w 609"/>
                    <a:gd name="T1" fmla="*/ 0 h 179"/>
                    <a:gd name="T2" fmla="*/ 367 w 609"/>
                    <a:gd name="T3" fmla="*/ 2 h 179"/>
                    <a:gd name="T4" fmla="*/ 423 w 609"/>
                    <a:gd name="T5" fmla="*/ 8 h 179"/>
                    <a:gd name="T6" fmla="*/ 475 w 609"/>
                    <a:gd name="T7" fmla="*/ 17 h 179"/>
                    <a:gd name="T8" fmla="*/ 520 w 609"/>
                    <a:gd name="T9" fmla="*/ 27 h 179"/>
                    <a:gd name="T10" fmla="*/ 557 w 609"/>
                    <a:gd name="T11" fmla="*/ 40 h 179"/>
                    <a:gd name="T12" fmla="*/ 585 w 609"/>
                    <a:gd name="T13" fmla="*/ 55 h 179"/>
                    <a:gd name="T14" fmla="*/ 602 w 609"/>
                    <a:gd name="T15" fmla="*/ 73 h 179"/>
                    <a:gd name="T16" fmla="*/ 609 w 609"/>
                    <a:gd name="T17" fmla="*/ 91 h 179"/>
                    <a:gd name="T18" fmla="*/ 602 w 609"/>
                    <a:gd name="T19" fmla="*/ 109 h 179"/>
                    <a:gd name="T20" fmla="*/ 585 w 609"/>
                    <a:gd name="T21" fmla="*/ 125 h 179"/>
                    <a:gd name="T22" fmla="*/ 557 w 609"/>
                    <a:gd name="T23" fmla="*/ 139 h 179"/>
                    <a:gd name="T24" fmla="*/ 520 w 609"/>
                    <a:gd name="T25" fmla="*/ 152 h 179"/>
                    <a:gd name="T26" fmla="*/ 475 w 609"/>
                    <a:gd name="T27" fmla="*/ 163 h 179"/>
                    <a:gd name="T28" fmla="*/ 423 w 609"/>
                    <a:gd name="T29" fmla="*/ 172 h 179"/>
                    <a:gd name="T30" fmla="*/ 367 w 609"/>
                    <a:gd name="T31" fmla="*/ 177 h 179"/>
                    <a:gd name="T32" fmla="*/ 306 w 609"/>
                    <a:gd name="T33" fmla="*/ 179 h 179"/>
                    <a:gd name="T34" fmla="*/ 245 w 609"/>
                    <a:gd name="T35" fmla="*/ 177 h 179"/>
                    <a:gd name="T36" fmla="*/ 187 w 609"/>
                    <a:gd name="T37" fmla="*/ 172 h 179"/>
                    <a:gd name="T38" fmla="*/ 135 w 609"/>
                    <a:gd name="T39" fmla="*/ 163 h 179"/>
                    <a:gd name="T40" fmla="*/ 89 w 609"/>
                    <a:gd name="T41" fmla="*/ 152 h 179"/>
                    <a:gd name="T42" fmla="*/ 52 w 609"/>
                    <a:gd name="T43" fmla="*/ 139 h 179"/>
                    <a:gd name="T44" fmla="*/ 25 w 609"/>
                    <a:gd name="T45" fmla="*/ 125 h 179"/>
                    <a:gd name="T46" fmla="*/ 7 w 609"/>
                    <a:gd name="T47" fmla="*/ 109 h 179"/>
                    <a:gd name="T48" fmla="*/ 0 w 609"/>
                    <a:gd name="T49" fmla="*/ 91 h 179"/>
                    <a:gd name="T50" fmla="*/ 7 w 609"/>
                    <a:gd name="T51" fmla="*/ 73 h 179"/>
                    <a:gd name="T52" fmla="*/ 25 w 609"/>
                    <a:gd name="T53" fmla="*/ 55 h 179"/>
                    <a:gd name="T54" fmla="*/ 52 w 609"/>
                    <a:gd name="T55" fmla="*/ 40 h 179"/>
                    <a:gd name="T56" fmla="*/ 89 w 609"/>
                    <a:gd name="T57" fmla="*/ 27 h 179"/>
                    <a:gd name="T58" fmla="*/ 135 w 609"/>
                    <a:gd name="T59" fmla="*/ 17 h 179"/>
                    <a:gd name="T60" fmla="*/ 187 w 609"/>
                    <a:gd name="T61" fmla="*/ 8 h 179"/>
                    <a:gd name="T62" fmla="*/ 245 w 609"/>
                    <a:gd name="T63" fmla="*/ 2 h 179"/>
                    <a:gd name="T64" fmla="*/ 306 w 609"/>
                    <a:gd name="T65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09" h="179">
                      <a:moveTo>
                        <a:pt x="306" y="0"/>
                      </a:moveTo>
                      <a:lnTo>
                        <a:pt x="367" y="2"/>
                      </a:lnTo>
                      <a:lnTo>
                        <a:pt x="423" y="8"/>
                      </a:lnTo>
                      <a:lnTo>
                        <a:pt x="475" y="17"/>
                      </a:lnTo>
                      <a:lnTo>
                        <a:pt x="520" y="27"/>
                      </a:lnTo>
                      <a:lnTo>
                        <a:pt x="557" y="40"/>
                      </a:lnTo>
                      <a:lnTo>
                        <a:pt x="585" y="55"/>
                      </a:lnTo>
                      <a:lnTo>
                        <a:pt x="602" y="73"/>
                      </a:lnTo>
                      <a:lnTo>
                        <a:pt x="609" y="91"/>
                      </a:lnTo>
                      <a:lnTo>
                        <a:pt x="602" y="109"/>
                      </a:lnTo>
                      <a:lnTo>
                        <a:pt x="585" y="125"/>
                      </a:lnTo>
                      <a:lnTo>
                        <a:pt x="557" y="139"/>
                      </a:lnTo>
                      <a:lnTo>
                        <a:pt x="520" y="152"/>
                      </a:lnTo>
                      <a:lnTo>
                        <a:pt x="475" y="163"/>
                      </a:lnTo>
                      <a:lnTo>
                        <a:pt x="423" y="172"/>
                      </a:lnTo>
                      <a:lnTo>
                        <a:pt x="367" y="177"/>
                      </a:lnTo>
                      <a:lnTo>
                        <a:pt x="306" y="179"/>
                      </a:lnTo>
                      <a:lnTo>
                        <a:pt x="245" y="177"/>
                      </a:lnTo>
                      <a:lnTo>
                        <a:pt x="187" y="172"/>
                      </a:lnTo>
                      <a:lnTo>
                        <a:pt x="135" y="163"/>
                      </a:lnTo>
                      <a:lnTo>
                        <a:pt x="89" y="152"/>
                      </a:lnTo>
                      <a:lnTo>
                        <a:pt x="52" y="139"/>
                      </a:lnTo>
                      <a:lnTo>
                        <a:pt x="25" y="125"/>
                      </a:lnTo>
                      <a:lnTo>
                        <a:pt x="7" y="109"/>
                      </a:lnTo>
                      <a:lnTo>
                        <a:pt x="0" y="91"/>
                      </a:lnTo>
                      <a:lnTo>
                        <a:pt x="7" y="73"/>
                      </a:lnTo>
                      <a:lnTo>
                        <a:pt x="25" y="55"/>
                      </a:lnTo>
                      <a:lnTo>
                        <a:pt x="52" y="40"/>
                      </a:lnTo>
                      <a:lnTo>
                        <a:pt x="89" y="27"/>
                      </a:lnTo>
                      <a:lnTo>
                        <a:pt x="135" y="17"/>
                      </a:lnTo>
                      <a:lnTo>
                        <a:pt x="187" y="8"/>
                      </a:lnTo>
                      <a:lnTo>
                        <a:pt x="245" y="2"/>
                      </a:lnTo>
                      <a:lnTo>
                        <a:pt x="306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32500" lnSpcReduction="20000"/>
                </a:bodyPr>
                <a:lstStyle/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49" name="直接连接符 48"/>
              <p:cNvCxnSpPr/>
              <p:nvPr/>
            </p:nvCxnSpPr>
            <p:spPr>
              <a:xfrm flipV="1">
                <a:off x="10535486" y="5085711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6720685" y="4338475"/>
              <a:ext cx="3832755" cy="2031075"/>
              <a:chOff x="6047585" y="4029393"/>
              <a:chExt cx="3832755" cy="2031075"/>
            </a:xfrm>
          </p:grpSpPr>
          <p:sp>
            <p:nvSpPr>
              <p:cNvPr id="42" name="íŝļïḑè"/>
              <p:cNvSpPr/>
              <p:nvPr/>
            </p:nvSpPr>
            <p:spPr bwMode="auto">
              <a:xfrm>
                <a:off x="6047585" y="4514515"/>
                <a:ext cx="3832755" cy="1545953"/>
              </a:xfrm>
              <a:custGeom>
                <a:avLst/>
                <a:gdLst>
                  <a:gd name="T0" fmla="*/ 0 w 2028"/>
                  <a:gd name="T1" fmla="*/ 0 h 1636"/>
                  <a:gd name="T2" fmla="*/ 777 w 2028"/>
                  <a:gd name="T3" fmla="*/ 0 h 1636"/>
                  <a:gd name="T4" fmla="*/ 2028 w 2028"/>
                  <a:gd name="T5" fmla="*/ 626 h 1636"/>
                  <a:gd name="T6" fmla="*/ 999 w 2028"/>
                  <a:gd name="T7" fmla="*/ 626 h 1636"/>
                  <a:gd name="T8" fmla="*/ 1216 w 2028"/>
                  <a:gd name="T9" fmla="*/ 1636 h 1636"/>
                  <a:gd name="T10" fmla="*/ 159 w 2028"/>
                  <a:gd name="T11" fmla="*/ 740 h 1636"/>
                  <a:gd name="T12" fmla="*/ 0 w 2028"/>
                  <a:gd name="T13" fmla="*/ 0 h 1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8" h="1636">
                    <a:moveTo>
                      <a:pt x="0" y="0"/>
                    </a:moveTo>
                    <a:lnTo>
                      <a:pt x="777" y="0"/>
                    </a:lnTo>
                    <a:lnTo>
                      <a:pt x="2028" y="626"/>
                    </a:lnTo>
                    <a:lnTo>
                      <a:pt x="999" y="626"/>
                    </a:lnTo>
                    <a:lnTo>
                      <a:pt x="1216" y="1636"/>
                    </a:lnTo>
                    <a:lnTo>
                      <a:pt x="159" y="7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43" name="ïṩļïďe"/>
              <p:cNvGrpSpPr/>
              <p:nvPr/>
            </p:nvGrpSpPr>
            <p:grpSpPr>
              <a:xfrm>
                <a:off x="6609836" y="4805563"/>
                <a:ext cx="1398540" cy="238130"/>
                <a:chOff x="6609836" y="4808738"/>
                <a:chExt cx="1398540" cy="238130"/>
              </a:xfrm>
            </p:grpSpPr>
            <p:sp>
              <p:nvSpPr>
                <p:cNvPr id="45" name="íSľîḋè"/>
                <p:cNvSpPr/>
                <p:nvPr/>
              </p:nvSpPr>
              <p:spPr bwMode="auto">
                <a:xfrm>
                  <a:off x="6609836" y="4808738"/>
                  <a:ext cx="1398540" cy="238130"/>
                </a:xfrm>
                <a:custGeom>
                  <a:avLst/>
                  <a:gdLst>
                    <a:gd name="T0" fmla="*/ 370 w 740"/>
                    <a:gd name="T1" fmla="*/ 0 h 253"/>
                    <a:gd name="T2" fmla="*/ 437 w 740"/>
                    <a:gd name="T3" fmla="*/ 2 h 253"/>
                    <a:gd name="T4" fmla="*/ 499 w 740"/>
                    <a:gd name="T5" fmla="*/ 8 h 253"/>
                    <a:gd name="T6" fmla="*/ 557 w 740"/>
                    <a:gd name="T7" fmla="*/ 18 h 253"/>
                    <a:gd name="T8" fmla="*/ 608 w 740"/>
                    <a:gd name="T9" fmla="*/ 29 h 253"/>
                    <a:gd name="T10" fmla="*/ 653 w 740"/>
                    <a:gd name="T11" fmla="*/ 45 h 253"/>
                    <a:gd name="T12" fmla="*/ 690 w 740"/>
                    <a:gd name="T13" fmla="*/ 64 h 253"/>
                    <a:gd name="T14" fmla="*/ 718 w 740"/>
                    <a:gd name="T15" fmla="*/ 83 h 253"/>
                    <a:gd name="T16" fmla="*/ 733 w 740"/>
                    <a:gd name="T17" fmla="*/ 105 h 253"/>
                    <a:gd name="T18" fmla="*/ 740 w 740"/>
                    <a:gd name="T19" fmla="*/ 127 h 253"/>
                    <a:gd name="T20" fmla="*/ 733 w 740"/>
                    <a:gd name="T21" fmla="*/ 150 h 253"/>
                    <a:gd name="T22" fmla="*/ 718 w 740"/>
                    <a:gd name="T23" fmla="*/ 172 h 253"/>
                    <a:gd name="T24" fmla="*/ 690 w 740"/>
                    <a:gd name="T25" fmla="*/ 192 h 253"/>
                    <a:gd name="T26" fmla="*/ 653 w 740"/>
                    <a:gd name="T27" fmla="*/ 208 h 253"/>
                    <a:gd name="T28" fmla="*/ 608 w 740"/>
                    <a:gd name="T29" fmla="*/ 224 h 253"/>
                    <a:gd name="T30" fmla="*/ 557 w 740"/>
                    <a:gd name="T31" fmla="*/ 237 h 253"/>
                    <a:gd name="T32" fmla="*/ 499 w 740"/>
                    <a:gd name="T33" fmla="*/ 246 h 253"/>
                    <a:gd name="T34" fmla="*/ 437 w 740"/>
                    <a:gd name="T35" fmla="*/ 251 h 253"/>
                    <a:gd name="T36" fmla="*/ 370 w 740"/>
                    <a:gd name="T37" fmla="*/ 253 h 253"/>
                    <a:gd name="T38" fmla="*/ 304 w 740"/>
                    <a:gd name="T39" fmla="*/ 251 h 253"/>
                    <a:gd name="T40" fmla="*/ 241 w 740"/>
                    <a:gd name="T41" fmla="*/ 246 h 253"/>
                    <a:gd name="T42" fmla="*/ 183 w 740"/>
                    <a:gd name="T43" fmla="*/ 237 h 253"/>
                    <a:gd name="T44" fmla="*/ 133 w 740"/>
                    <a:gd name="T45" fmla="*/ 224 h 253"/>
                    <a:gd name="T46" fmla="*/ 87 w 740"/>
                    <a:gd name="T47" fmla="*/ 208 h 253"/>
                    <a:gd name="T48" fmla="*/ 51 w 740"/>
                    <a:gd name="T49" fmla="*/ 192 h 253"/>
                    <a:gd name="T50" fmla="*/ 24 w 740"/>
                    <a:gd name="T51" fmla="*/ 172 h 253"/>
                    <a:gd name="T52" fmla="*/ 7 w 740"/>
                    <a:gd name="T53" fmla="*/ 150 h 253"/>
                    <a:gd name="T54" fmla="*/ 0 w 740"/>
                    <a:gd name="T55" fmla="*/ 127 h 253"/>
                    <a:gd name="T56" fmla="*/ 7 w 740"/>
                    <a:gd name="T57" fmla="*/ 105 h 253"/>
                    <a:gd name="T58" fmla="*/ 24 w 740"/>
                    <a:gd name="T59" fmla="*/ 83 h 253"/>
                    <a:gd name="T60" fmla="*/ 51 w 740"/>
                    <a:gd name="T61" fmla="*/ 64 h 253"/>
                    <a:gd name="T62" fmla="*/ 87 w 740"/>
                    <a:gd name="T63" fmla="*/ 45 h 253"/>
                    <a:gd name="T64" fmla="*/ 133 w 740"/>
                    <a:gd name="T65" fmla="*/ 29 h 253"/>
                    <a:gd name="T66" fmla="*/ 183 w 740"/>
                    <a:gd name="T67" fmla="*/ 18 h 253"/>
                    <a:gd name="T68" fmla="*/ 241 w 740"/>
                    <a:gd name="T69" fmla="*/ 8 h 253"/>
                    <a:gd name="T70" fmla="*/ 304 w 740"/>
                    <a:gd name="T71" fmla="*/ 2 h 253"/>
                    <a:gd name="T72" fmla="*/ 370 w 740"/>
                    <a:gd name="T73" fmla="*/ 0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40" h="253">
                      <a:moveTo>
                        <a:pt x="370" y="0"/>
                      </a:moveTo>
                      <a:lnTo>
                        <a:pt x="437" y="2"/>
                      </a:lnTo>
                      <a:lnTo>
                        <a:pt x="499" y="8"/>
                      </a:lnTo>
                      <a:lnTo>
                        <a:pt x="557" y="18"/>
                      </a:lnTo>
                      <a:lnTo>
                        <a:pt x="608" y="29"/>
                      </a:lnTo>
                      <a:lnTo>
                        <a:pt x="653" y="45"/>
                      </a:lnTo>
                      <a:lnTo>
                        <a:pt x="690" y="64"/>
                      </a:lnTo>
                      <a:lnTo>
                        <a:pt x="718" y="83"/>
                      </a:lnTo>
                      <a:lnTo>
                        <a:pt x="733" y="105"/>
                      </a:lnTo>
                      <a:lnTo>
                        <a:pt x="740" y="127"/>
                      </a:lnTo>
                      <a:lnTo>
                        <a:pt x="733" y="150"/>
                      </a:lnTo>
                      <a:lnTo>
                        <a:pt x="718" y="172"/>
                      </a:lnTo>
                      <a:lnTo>
                        <a:pt x="690" y="192"/>
                      </a:lnTo>
                      <a:lnTo>
                        <a:pt x="653" y="208"/>
                      </a:lnTo>
                      <a:lnTo>
                        <a:pt x="608" y="224"/>
                      </a:lnTo>
                      <a:lnTo>
                        <a:pt x="557" y="237"/>
                      </a:lnTo>
                      <a:lnTo>
                        <a:pt x="499" y="246"/>
                      </a:lnTo>
                      <a:lnTo>
                        <a:pt x="437" y="251"/>
                      </a:lnTo>
                      <a:lnTo>
                        <a:pt x="370" y="253"/>
                      </a:lnTo>
                      <a:lnTo>
                        <a:pt x="304" y="251"/>
                      </a:lnTo>
                      <a:lnTo>
                        <a:pt x="241" y="246"/>
                      </a:lnTo>
                      <a:lnTo>
                        <a:pt x="183" y="237"/>
                      </a:lnTo>
                      <a:lnTo>
                        <a:pt x="133" y="224"/>
                      </a:lnTo>
                      <a:lnTo>
                        <a:pt x="87" y="208"/>
                      </a:lnTo>
                      <a:lnTo>
                        <a:pt x="51" y="192"/>
                      </a:lnTo>
                      <a:lnTo>
                        <a:pt x="24" y="172"/>
                      </a:lnTo>
                      <a:lnTo>
                        <a:pt x="7" y="150"/>
                      </a:lnTo>
                      <a:lnTo>
                        <a:pt x="0" y="127"/>
                      </a:lnTo>
                      <a:lnTo>
                        <a:pt x="7" y="105"/>
                      </a:lnTo>
                      <a:lnTo>
                        <a:pt x="24" y="83"/>
                      </a:lnTo>
                      <a:lnTo>
                        <a:pt x="51" y="64"/>
                      </a:lnTo>
                      <a:lnTo>
                        <a:pt x="87" y="45"/>
                      </a:lnTo>
                      <a:lnTo>
                        <a:pt x="133" y="29"/>
                      </a:lnTo>
                      <a:lnTo>
                        <a:pt x="183" y="18"/>
                      </a:lnTo>
                      <a:lnTo>
                        <a:pt x="241" y="8"/>
                      </a:lnTo>
                      <a:lnTo>
                        <a:pt x="304" y="2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625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46" name="ísḻíḓe"/>
                <p:cNvSpPr/>
                <p:nvPr/>
              </p:nvSpPr>
              <p:spPr bwMode="auto">
                <a:xfrm>
                  <a:off x="6811113" y="4854096"/>
                  <a:ext cx="995988" cy="147414"/>
                </a:xfrm>
                <a:custGeom>
                  <a:avLst/>
                  <a:gdLst>
                    <a:gd name="T0" fmla="*/ 263 w 527"/>
                    <a:gd name="T1" fmla="*/ 0 h 155"/>
                    <a:gd name="T2" fmla="*/ 316 w 527"/>
                    <a:gd name="T3" fmla="*/ 2 h 155"/>
                    <a:gd name="T4" fmla="*/ 366 w 527"/>
                    <a:gd name="T5" fmla="*/ 7 h 155"/>
                    <a:gd name="T6" fmla="*/ 412 w 527"/>
                    <a:gd name="T7" fmla="*/ 15 h 155"/>
                    <a:gd name="T8" fmla="*/ 450 w 527"/>
                    <a:gd name="T9" fmla="*/ 24 h 155"/>
                    <a:gd name="T10" fmla="*/ 481 w 527"/>
                    <a:gd name="T11" fmla="*/ 34 h 155"/>
                    <a:gd name="T12" fmla="*/ 506 w 527"/>
                    <a:gd name="T13" fmla="*/ 49 h 155"/>
                    <a:gd name="T14" fmla="*/ 522 w 527"/>
                    <a:gd name="T15" fmla="*/ 63 h 155"/>
                    <a:gd name="T16" fmla="*/ 527 w 527"/>
                    <a:gd name="T17" fmla="*/ 78 h 155"/>
                    <a:gd name="T18" fmla="*/ 522 w 527"/>
                    <a:gd name="T19" fmla="*/ 94 h 155"/>
                    <a:gd name="T20" fmla="*/ 506 w 527"/>
                    <a:gd name="T21" fmla="*/ 108 h 155"/>
                    <a:gd name="T22" fmla="*/ 481 w 527"/>
                    <a:gd name="T23" fmla="*/ 121 h 155"/>
                    <a:gd name="T24" fmla="*/ 450 w 527"/>
                    <a:gd name="T25" fmla="*/ 132 h 155"/>
                    <a:gd name="T26" fmla="*/ 412 w 527"/>
                    <a:gd name="T27" fmla="*/ 143 h 155"/>
                    <a:gd name="T28" fmla="*/ 366 w 527"/>
                    <a:gd name="T29" fmla="*/ 150 h 155"/>
                    <a:gd name="T30" fmla="*/ 316 w 527"/>
                    <a:gd name="T31" fmla="*/ 154 h 155"/>
                    <a:gd name="T32" fmla="*/ 263 w 527"/>
                    <a:gd name="T33" fmla="*/ 155 h 155"/>
                    <a:gd name="T34" fmla="*/ 211 w 527"/>
                    <a:gd name="T35" fmla="*/ 154 h 155"/>
                    <a:gd name="T36" fmla="*/ 160 w 527"/>
                    <a:gd name="T37" fmla="*/ 150 h 155"/>
                    <a:gd name="T38" fmla="*/ 115 w 527"/>
                    <a:gd name="T39" fmla="*/ 143 h 155"/>
                    <a:gd name="T40" fmla="*/ 76 w 527"/>
                    <a:gd name="T41" fmla="*/ 132 h 155"/>
                    <a:gd name="T42" fmla="*/ 45 w 527"/>
                    <a:gd name="T43" fmla="*/ 121 h 155"/>
                    <a:gd name="T44" fmla="*/ 20 w 527"/>
                    <a:gd name="T45" fmla="*/ 108 h 155"/>
                    <a:gd name="T46" fmla="*/ 5 w 527"/>
                    <a:gd name="T47" fmla="*/ 94 h 155"/>
                    <a:gd name="T48" fmla="*/ 0 w 527"/>
                    <a:gd name="T49" fmla="*/ 78 h 155"/>
                    <a:gd name="T50" fmla="*/ 5 w 527"/>
                    <a:gd name="T51" fmla="*/ 63 h 155"/>
                    <a:gd name="T52" fmla="*/ 20 w 527"/>
                    <a:gd name="T53" fmla="*/ 49 h 155"/>
                    <a:gd name="T54" fmla="*/ 45 w 527"/>
                    <a:gd name="T55" fmla="*/ 34 h 155"/>
                    <a:gd name="T56" fmla="*/ 76 w 527"/>
                    <a:gd name="T57" fmla="*/ 24 h 155"/>
                    <a:gd name="T58" fmla="*/ 115 w 527"/>
                    <a:gd name="T59" fmla="*/ 15 h 155"/>
                    <a:gd name="T60" fmla="*/ 160 w 527"/>
                    <a:gd name="T61" fmla="*/ 7 h 155"/>
                    <a:gd name="T62" fmla="*/ 211 w 527"/>
                    <a:gd name="T63" fmla="*/ 2 h 155"/>
                    <a:gd name="T64" fmla="*/ 263 w 527"/>
                    <a:gd name="T6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27" h="155">
                      <a:moveTo>
                        <a:pt x="263" y="0"/>
                      </a:moveTo>
                      <a:lnTo>
                        <a:pt x="316" y="2"/>
                      </a:lnTo>
                      <a:lnTo>
                        <a:pt x="366" y="7"/>
                      </a:lnTo>
                      <a:lnTo>
                        <a:pt x="412" y="15"/>
                      </a:lnTo>
                      <a:lnTo>
                        <a:pt x="450" y="24"/>
                      </a:lnTo>
                      <a:lnTo>
                        <a:pt x="481" y="34"/>
                      </a:lnTo>
                      <a:lnTo>
                        <a:pt x="506" y="49"/>
                      </a:lnTo>
                      <a:lnTo>
                        <a:pt x="522" y="63"/>
                      </a:lnTo>
                      <a:lnTo>
                        <a:pt x="527" y="78"/>
                      </a:lnTo>
                      <a:lnTo>
                        <a:pt x="522" y="94"/>
                      </a:lnTo>
                      <a:lnTo>
                        <a:pt x="506" y="108"/>
                      </a:lnTo>
                      <a:lnTo>
                        <a:pt x="481" y="121"/>
                      </a:lnTo>
                      <a:lnTo>
                        <a:pt x="450" y="132"/>
                      </a:lnTo>
                      <a:lnTo>
                        <a:pt x="412" y="143"/>
                      </a:lnTo>
                      <a:lnTo>
                        <a:pt x="366" y="150"/>
                      </a:lnTo>
                      <a:lnTo>
                        <a:pt x="316" y="154"/>
                      </a:lnTo>
                      <a:lnTo>
                        <a:pt x="263" y="155"/>
                      </a:lnTo>
                      <a:lnTo>
                        <a:pt x="211" y="154"/>
                      </a:lnTo>
                      <a:lnTo>
                        <a:pt x="160" y="150"/>
                      </a:lnTo>
                      <a:lnTo>
                        <a:pt x="115" y="143"/>
                      </a:lnTo>
                      <a:lnTo>
                        <a:pt x="76" y="132"/>
                      </a:lnTo>
                      <a:lnTo>
                        <a:pt x="45" y="121"/>
                      </a:lnTo>
                      <a:lnTo>
                        <a:pt x="20" y="108"/>
                      </a:lnTo>
                      <a:lnTo>
                        <a:pt x="5" y="94"/>
                      </a:lnTo>
                      <a:lnTo>
                        <a:pt x="0" y="78"/>
                      </a:lnTo>
                      <a:lnTo>
                        <a:pt x="5" y="63"/>
                      </a:lnTo>
                      <a:lnTo>
                        <a:pt x="20" y="49"/>
                      </a:lnTo>
                      <a:lnTo>
                        <a:pt x="45" y="34"/>
                      </a:lnTo>
                      <a:lnTo>
                        <a:pt x="76" y="24"/>
                      </a:lnTo>
                      <a:lnTo>
                        <a:pt x="115" y="15"/>
                      </a:lnTo>
                      <a:lnTo>
                        <a:pt x="160" y="7"/>
                      </a:lnTo>
                      <a:lnTo>
                        <a:pt x="211" y="2"/>
                      </a:lnTo>
                      <a:lnTo>
                        <a:pt x="263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44" name="直接连接符 43"/>
              <p:cNvCxnSpPr/>
              <p:nvPr/>
            </p:nvCxnSpPr>
            <p:spPr>
              <a:xfrm flipV="1">
                <a:off x="7309106" y="4029393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/>
          </p:nvGrpSpPr>
          <p:grpSpPr>
            <a:xfrm>
              <a:off x="4560507" y="3672920"/>
              <a:ext cx="3273339" cy="1757341"/>
              <a:chOff x="3887407" y="3363838"/>
              <a:chExt cx="3273339" cy="1757341"/>
            </a:xfrm>
          </p:grpSpPr>
          <p:sp>
            <p:nvSpPr>
              <p:cNvPr id="36" name="iŝļiḍé"/>
              <p:cNvSpPr/>
              <p:nvPr/>
            </p:nvSpPr>
            <p:spPr bwMode="auto">
              <a:xfrm>
                <a:off x="3887407" y="3822805"/>
                <a:ext cx="3273339" cy="1298374"/>
              </a:xfrm>
              <a:custGeom>
                <a:avLst/>
                <a:gdLst>
                  <a:gd name="T0" fmla="*/ 0 w 1732"/>
                  <a:gd name="T1" fmla="*/ 0 h 1374"/>
                  <a:gd name="T2" fmla="*/ 457 w 1732"/>
                  <a:gd name="T3" fmla="*/ 0 h 1374"/>
                  <a:gd name="T4" fmla="*/ 1732 w 1732"/>
                  <a:gd name="T5" fmla="*/ 638 h 1374"/>
                  <a:gd name="T6" fmla="*/ 1030 w 1732"/>
                  <a:gd name="T7" fmla="*/ 638 h 1374"/>
                  <a:gd name="T8" fmla="*/ 1187 w 1732"/>
                  <a:gd name="T9" fmla="*/ 1374 h 1374"/>
                  <a:gd name="T10" fmla="*/ 96 w 1732"/>
                  <a:gd name="T11" fmla="*/ 446 h 1374"/>
                  <a:gd name="T12" fmla="*/ 0 w 1732"/>
                  <a:gd name="T13" fmla="*/ 0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2" h="1374">
                    <a:moveTo>
                      <a:pt x="0" y="0"/>
                    </a:moveTo>
                    <a:lnTo>
                      <a:pt x="457" y="0"/>
                    </a:lnTo>
                    <a:lnTo>
                      <a:pt x="1732" y="638"/>
                    </a:lnTo>
                    <a:lnTo>
                      <a:pt x="1030" y="638"/>
                    </a:lnTo>
                    <a:lnTo>
                      <a:pt x="1187" y="1374"/>
                    </a:lnTo>
                    <a:lnTo>
                      <a:pt x="96" y="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DAD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38" name="iṧľiḑè"/>
              <p:cNvGrpSpPr/>
              <p:nvPr/>
            </p:nvGrpSpPr>
            <p:grpSpPr>
              <a:xfrm>
                <a:off x="4626853" y="4160571"/>
                <a:ext cx="1113163" cy="188992"/>
                <a:chOff x="4626853" y="4163746"/>
                <a:chExt cx="1113163" cy="188992"/>
              </a:xfrm>
            </p:grpSpPr>
            <p:sp>
              <p:nvSpPr>
                <p:cNvPr id="40" name="îṩ1iďè"/>
                <p:cNvSpPr/>
                <p:nvPr/>
              </p:nvSpPr>
              <p:spPr bwMode="auto">
                <a:xfrm>
                  <a:off x="4626853" y="4163746"/>
                  <a:ext cx="1113163" cy="188992"/>
                </a:xfrm>
                <a:custGeom>
                  <a:avLst/>
                  <a:gdLst>
                    <a:gd name="T0" fmla="*/ 294 w 589"/>
                    <a:gd name="T1" fmla="*/ 0 h 201"/>
                    <a:gd name="T2" fmla="*/ 353 w 589"/>
                    <a:gd name="T3" fmla="*/ 2 h 201"/>
                    <a:gd name="T4" fmla="*/ 409 w 589"/>
                    <a:gd name="T5" fmla="*/ 8 h 201"/>
                    <a:gd name="T6" fmla="*/ 460 w 589"/>
                    <a:gd name="T7" fmla="*/ 17 h 201"/>
                    <a:gd name="T8" fmla="*/ 502 w 589"/>
                    <a:gd name="T9" fmla="*/ 29 h 201"/>
                    <a:gd name="T10" fmla="*/ 538 w 589"/>
                    <a:gd name="T11" fmla="*/ 44 h 201"/>
                    <a:gd name="T12" fmla="*/ 564 w 589"/>
                    <a:gd name="T13" fmla="*/ 62 h 201"/>
                    <a:gd name="T14" fmla="*/ 582 w 589"/>
                    <a:gd name="T15" fmla="*/ 80 h 201"/>
                    <a:gd name="T16" fmla="*/ 589 w 589"/>
                    <a:gd name="T17" fmla="*/ 100 h 201"/>
                    <a:gd name="T18" fmla="*/ 582 w 589"/>
                    <a:gd name="T19" fmla="*/ 121 h 201"/>
                    <a:gd name="T20" fmla="*/ 564 w 589"/>
                    <a:gd name="T21" fmla="*/ 139 h 201"/>
                    <a:gd name="T22" fmla="*/ 538 w 589"/>
                    <a:gd name="T23" fmla="*/ 158 h 201"/>
                    <a:gd name="T24" fmla="*/ 502 w 589"/>
                    <a:gd name="T25" fmla="*/ 172 h 201"/>
                    <a:gd name="T26" fmla="*/ 460 w 589"/>
                    <a:gd name="T27" fmla="*/ 185 h 201"/>
                    <a:gd name="T28" fmla="*/ 409 w 589"/>
                    <a:gd name="T29" fmla="*/ 194 h 201"/>
                    <a:gd name="T30" fmla="*/ 353 w 589"/>
                    <a:gd name="T31" fmla="*/ 199 h 201"/>
                    <a:gd name="T32" fmla="*/ 294 w 589"/>
                    <a:gd name="T33" fmla="*/ 201 h 201"/>
                    <a:gd name="T34" fmla="*/ 236 w 589"/>
                    <a:gd name="T35" fmla="*/ 199 h 201"/>
                    <a:gd name="T36" fmla="*/ 180 w 589"/>
                    <a:gd name="T37" fmla="*/ 194 h 201"/>
                    <a:gd name="T38" fmla="*/ 130 w 589"/>
                    <a:gd name="T39" fmla="*/ 185 h 201"/>
                    <a:gd name="T40" fmla="*/ 88 w 589"/>
                    <a:gd name="T41" fmla="*/ 172 h 201"/>
                    <a:gd name="T42" fmla="*/ 51 w 589"/>
                    <a:gd name="T43" fmla="*/ 158 h 201"/>
                    <a:gd name="T44" fmla="*/ 23 w 589"/>
                    <a:gd name="T45" fmla="*/ 139 h 201"/>
                    <a:gd name="T46" fmla="*/ 7 w 589"/>
                    <a:gd name="T47" fmla="*/ 121 h 201"/>
                    <a:gd name="T48" fmla="*/ 0 w 589"/>
                    <a:gd name="T49" fmla="*/ 100 h 201"/>
                    <a:gd name="T50" fmla="*/ 7 w 589"/>
                    <a:gd name="T51" fmla="*/ 80 h 201"/>
                    <a:gd name="T52" fmla="*/ 23 w 589"/>
                    <a:gd name="T53" fmla="*/ 62 h 201"/>
                    <a:gd name="T54" fmla="*/ 51 w 589"/>
                    <a:gd name="T55" fmla="*/ 44 h 201"/>
                    <a:gd name="T56" fmla="*/ 88 w 589"/>
                    <a:gd name="T57" fmla="*/ 29 h 201"/>
                    <a:gd name="T58" fmla="*/ 130 w 589"/>
                    <a:gd name="T59" fmla="*/ 17 h 201"/>
                    <a:gd name="T60" fmla="*/ 180 w 589"/>
                    <a:gd name="T61" fmla="*/ 8 h 201"/>
                    <a:gd name="T62" fmla="*/ 236 w 589"/>
                    <a:gd name="T63" fmla="*/ 2 h 201"/>
                    <a:gd name="T64" fmla="*/ 294 w 589"/>
                    <a:gd name="T65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89" h="201">
                      <a:moveTo>
                        <a:pt x="294" y="0"/>
                      </a:moveTo>
                      <a:lnTo>
                        <a:pt x="353" y="2"/>
                      </a:lnTo>
                      <a:lnTo>
                        <a:pt x="409" y="8"/>
                      </a:lnTo>
                      <a:lnTo>
                        <a:pt x="460" y="17"/>
                      </a:lnTo>
                      <a:lnTo>
                        <a:pt x="502" y="29"/>
                      </a:lnTo>
                      <a:lnTo>
                        <a:pt x="538" y="44"/>
                      </a:lnTo>
                      <a:lnTo>
                        <a:pt x="564" y="62"/>
                      </a:lnTo>
                      <a:lnTo>
                        <a:pt x="582" y="80"/>
                      </a:lnTo>
                      <a:lnTo>
                        <a:pt x="589" y="100"/>
                      </a:lnTo>
                      <a:lnTo>
                        <a:pt x="582" y="121"/>
                      </a:lnTo>
                      <a:lnTo>
                        <a:pt x="564" y="139"/>
                      </a:lnTo>
                      <a:lnTo>
                        <a:pt x="538" y="158"/>
                      </a:lnTo>
                      <a:lnTo>
                        <a:pt x="502" y="172"/>
                      </a:lnTo>
                      <a:lnTo>
                        <a:pt x="460" y="185"/>
                      </a:lnTo>
                      <a:lnTo>
                        <a:pt x="409" y="194"/>
                      </a:lnTo>
                      <a:lnTo>
                        <a:pt x="353" y="199"/>
                      </a:lnTo>
                      <a:lnTo>
                        <a:pt x="294" y="201"/>
                      </a:lnTo>
                      <a:lnTo>
                        <a:pt x="236" y="199"/>
                      </a:lnTo>
                      <a:lnTo>
                        <a:pt x="180" y="194"/>
                      </a:lnTo>
                      <a:lnTo>
                        <a:pt x="130" y="185"/>
                      </a:lnTo>
                      <a:lnTo>
                        <a:pt x="88" y="172"/>
                      </a:lnTo>
                      <a:lnTo>
                        <a:pt x="51" y="158"/>
                      </a:lnTo>
                      <a:lnTo>
                        <a:pt x="23" y="139"/>
                      </a:lnTo>
                      <a:lnTo>
                        <a:pt x="7" y="121"/>
                      </a:lnTo>
                      <a:lnTo>
                        <a:pt x="0" y="100"/>
                      </a:lnTo>
                      <a:lnTo>
                        <a:pt x="7" y="80"/>
                      </a:lnTo>
                      <a:lnTo>
                        <a:pt x="23" y="62"/>
                      </a:lnTo>
                      <a:lnTo>
                        <a:pt x="51" y="44"/>
                      </a:lnTo>
                      <a:lnTo>
                        <a:pt x="88" y="29"/>
                      </a:lnTo>
                      <a:lnTo>
                        <a:pt x="130" y="17"/>
                      </a:lnTo>
                      <a:lnTo>
                        <a:pt x="180" y="8"/>
                      </a:lnTo>
                      <a:lnTo>
                        <a:pt x="236" y="2"/>
                      </a:lnTo>
                      <a:lnTo>
                        <a:pt x="29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40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41" name="îṡḻiḓê"/>
                <p:cNvSpPr/>
                <p:nvPr/>
              </p:nvSpPr>
              <p:spPr bwMode="auto">
                <a:xfrm>
                  <a:off x="4785606" y="4199655"/>
                  <a:ext cx="795657" cy="117175"/>
                </a:xfrm>
                <a:custGeom>
                  <a:avLst/>
                  <a:gdLst>
                    <a:gd name="T0" fmla="*/ 210 w 421"/>
                    <a:gd name="T1" fmla="*/ 0 h 123"/>
                    <a:gd name="T2" fmla="*/ 259 w 421"/>
                    <a:gd name="T3" fmla="*/ 2 h 123"/>
                    <a:gd name="T4" fmla="*/ 302 w 421"/>
                    <a:gd name="T5" fmla="*/ 8 h 123"/>
                    <a:gd name="T6" fmla="*/ 342 w 421"/>
                    <a:gd name="T7" fmla="*/ 15 h 123"/>
                    <a:gd name="T8" fmla="*/ 374 w 421"/>
                    <a:gd name="T9" fmla="*/ 24 h 123"/>
                    <a:gd name="T10" fmla="*/ 398 w 421"/>
                    <a:gd name="T11" fmla="*/ 36 h 123"/>
                    <a:gd name="T12" fmla="*/ 414 w 421"/>
                    <a:gd name="T13" fmla="*/ 49 h 123"/>
                    <a:gd name="T14" fmla="*/ 421 w 421"/>
                    <a:gd name="T15" fmla="*/ 62 h 123"/>
                    <a:gd name="T16" fmla="*/ 414 w 421"/>
                    <a:gd name="T17" fmla="*/ 76 h 123"/>
                    <a:gd name="T18" fmla="*/ 398 w 421"/>
                    <a:gd name="T19" fmla="*/ 89 h 123"/>
                    <a:gd name="T20" fmla="*/ 374 w 421"/>
                    <a:gd name="T21" fmla="*/ 101 h 123"/>
                    <a:gd name="T22" fmla="*/ 342 w 421"/>
                    <a:gd name="T23" fmla="*/ 111 h 123"/>
                    <a:gd name="T24" fmla="*/ 302 w 421"/>
                    <a:gd name="T25" fmla="*/ 118 h 123"/>
                    <a:gd name="T26" fmla="*/ 259 w 421"/>
                    <a:gd name="T27" fmla="*/ 123 h 123"/>
                    <a:gd name="T28" fmla="*/ 210 w 421"/>
                    <a:gd name="T29" fmla="*/ 123 h 123"/>
                    <a:gd name="T30" fmla="*/ 163 w 421"/>
                    <a:gd name="T31" fmla="*/ 123 h 123"/>
                    <a:gd name="T32" fmla="*/ 119 w 421"/>
                    <a:gd name="T33" fmla="*/ 118 h 123"/>
                    <a:gd name="T34" fmla="*/ 79 w 421"/>
                    <a:gd name="T35" fmla="*/ 111 h 123"/>
                    <a:gd name="T36" fmla="*/ 47 w 421"/>
                    <a:gd name="T37" fmla="*/ 101 h 123"/>
                    <a:gd name="T38" fmla="*/ 23 w 421"/>
                    <a:gd name="T39" fmla="*/ 89 h 123"/>
                    <a:gd name="T40" fmla="*/ 7 w 421"/>
                    <a:gd name="T41" fmla="*/ 76 h 123"/>
                    <a:gd name="T42" fmla="*/ 0 w 421"/>
                    <a:gd name="T43" fmla="*/ 62 h 123"/>
                    <a:gd name="T44" fmla="*/ 7 w 421"/>
                    <a:gd name="T45" fmla="*/ 49 h 123"/>
                    <a:gd name="T46" fmla="*/ 23 w 421"/>
                    <a:gd name="T47" fmla="*/ 36 h 123"/>
                    <a:gd name="T48" fmla="*/ 47 w 421"/>
                    <a:gd name="T49" fmla="*/ 24 h 123"/>
                    <a:gd name="T50" fmla="*/ 79 w 421"/>
                    <a:gd name="T51" fmla="*/ 15 h 123"/>
                    <a:gd name="T52" fmla="*/ 119 w 421"/>
                    <a:gd name="T53" fmla="*/ 8 h 123"/>
                    <a:gd name="T54" fmla="*/ 163 w 421"/>
                    <a:gd name="T55" fmla="*/ 2 h 123"/>
                    <a:gd name="T56" fmla="*/ 210 w 421"/>
                    <a:gd name="T57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21" h="123">
                      <a:moveTo>
                        <a:pt x="210" y="0"/>
                      </a:moveTo>
                      <a:lnTo>
                        <a:pt x="259" y="2"/>
                      </a:lnTo>
                      <a:lnTo>
                        <a:pt x="302" y="8"/>
                      </a:lnTo>
                      <a:lnTo>
                        <a:pt x="342" y="15"/>
                      </a:lnTo>
                      <a:lnTo>
                        <a:pt x="374" y="24"/>
                      </a:lnTo>
                      <a:lnTo>
                        <a:pt x="398" y="36"/>
                      </a:lnTo>
                      <a:lnTo>
                        <a:pt x="414" y="49"/>
                      </a:lnTo>
                      <a:lnTo>
                        <a:pt x="421" y="62"/>
                      </a:lnTo>
                      <a:lnTo>
                        <a:pt x="414" y="76"/>
                      </a:lnTo>
                      <a:lnTo>
                        <a:pt x="398" y="89"/>
                      </a:lnTo>
                      <a:lnTo>
                        <a:pt x="374" y="101"/>
                      </a:lnTo>
                      <a:lnTo>
                        <a:pt x="342" y="111"/>
                      </a:lnTo>
                      <a:lnTo>
                        <a:pt x="302" y="118"/>
                      </a:lnTo>
                      <a:lnTo>
                        <a:pt x="259" y="123"/>
                      </a:lnTo>
                      <a:lnTo>
                        <a:pt x="210" y="123"/>
                      </a:lnTo>
                      <a:lnTo>
                        <a:pt x="163" y="123"/>
                      </a:lnTo>
                      <a:lnTo>
                        <a:pt x="119" y="118"/>
                      </a:lnTo>
                      <a:lnTo>
                        <a:pt x="79" y="111"/>
                      </a:lnTo>
                      <a:lnTo>
                        <a:pt x="47" y="101"/>
                      </a:lnTo>
                      <a:lnTo>
                        <a:pt x="23" y="89"/>
                      </a:lnTo>
                      <a:lnTo>
                        <a:pt x="7" y="76"/>
                      </a:lnTo>
                      <a:lnTo>
                        <a:pt x="0" y="62"/>
                      </a:lnTo>
                      <a:lnTo>
                        <a:pt x="7" y="49"/>
                      </a:lnTo>
                      <a:lnTo>
                        <a:pt x="23" y="36"/>
                      </a:lnTo>
                      <a:lnTo>
                        <a:pt x="47" y="24"/>
                      </a:lnTo>
                      <a:lnTo>
                        <a:pt x="79" y="15"/>
                      </a:lnTo>
                      <a:lnTo>
                        <a:pt x="119" y="8"/>
                      </a:lnTo>
                      <a:lnTo>
                        <a:pt x="163" y="2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39" name="直接连接符 38"/>
              <p:cNvCxnSpPr/>
              <p:nvPr/>
            </p:nvCxnSpPr>
            <p:spPr>
              <a:xfrm flipV="1">
                <a:off x="5183434" y="3363838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2787763" y="3025037"/>
              <a:ext cx="2281132" cy="1435696"/>
              <a:chOff x="2114663" y="2715955"/>
              <a:chExt cx="2281132" cy="1435696"/>
            </a:xfrm>
          </p:grpSpPr>
          <p:sp>
            <p:nvSpPr>
              <p:cNvPr id="30" name="îṡľîḓe"/>
              <p:cNvSpPr/>
              <p:nvPr/>
            </p:nvSpPr>
            <p:spPr bwMode="auto">
              <a:xfrm>
                <a:off x="2114663" y="3267169"/>
                <a:ext cx="2281132" cy="884482"/>
              </a:xfrm>
              <a:custGeom>
                <a:avLst/>
                <a:gdLst>
                  <a:gd name="T0" fmla="*/ 0 w 1207"/>
                  <a:gd name="T1" fmla="*/ 0 h 937"/>
                  <a:gd name="T2" fmla="*/ 246 w 1207"/>
                  <a:gd name="T3" fmla="*/ 12 h 937"/>
                  <a:gd name="T4" fmla="*/ 1207 w 1207"/>
                  <a:gd name="T5" fmla="*/ 493 h 937"/>
                  <a:gd name="T6" fmla="*/ 824 w 1207"/>
                  <a:gd name="T7" fmla="*/ 493 h 937"/>
                  <a:gd name="T8" fmla="*/ 919 w 1207"/>
                  <a:gd name="T9" fmla="*/ 937 h 937"/>
                  <a:gd name="T10" fmla="*/ 94 w 1207"/>
                  <a:gd name="T11" fmla="*/ 238 h 937"/>
                  <a:gd name="T12" fmla="*/ 0 w 1207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7" h="937">
                    <a:moveTo>
                      <a:pt x="0" y="0"/>
                    </a:moveTo>
                    <a:lnTo>
                      <a:pt x="246" y="12"/>
                    </a:lnTo>
                    <a:lnTo>
                      <a:pt x="1207" y="493"/>
                    </a:lnTo>
                    <a:lnTo>
                      <a:pt x="824" y="493"/>
                    </a:lnTo>
                    <a:lnTo>
                      <a:pt x="919" y="937"/>
                    </a:lnTo>
                    <a:lnTo>
                      <a:pt x="94" y="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31" name="ïş1íḓe"/>
              <p:cNvGrpSpPr/>
              <p:nvPr/>
            </p:nvGrpSpPr>
            <p:grpSpPr>
              <a:xfrm>
                <a:off x="2738296" y="3538920"/>
                <a:ext cx="771087" cy="134185"/>
                <a:chOff x="2738296" y="3542095"/>
                <a:chExt cx="771087" cy="134185"/>
              </a:xfrm>
            </p:grpSpPr>
            <p:sp>
              <p:nvSpPr>
                <p:cNvPr id="34" name="íşliḋé"/>
                <p:cNvSpPr/>
                <p:nvPr/>
              </p:nvSpPr>
              <p:spPr bwMode="auto">
                <a:xfrm>
                  <a:off x="2738296" y="3542095"/>
                  <a:ext cx="771087" cy="134185"/>
                </a:xfrm>
                <a:custGeom>
                  <a:avLst/>
                  <a:gdLst>
                    <a:gd name="T0" fmla="*/ 204 w 408"/>
                    <a:gd name="T1" fmla="*/ 0 h 141"/>
                    <a:gd name="T2" fmla="*/ 251 w 408"/>
                    <a:gd name="T3" fmla="*/ 2 h 141"/>
                    <a:gd name="T4" fmla="*/ 293 w 408"/>
                    <a:gd name="T5" fmla="*/ 7 h 141"/>
                    <a:gd name="T6" fmla="*/ 331 w 408"/>
                    <a:gd name="T7" fmla="*/ 17 h 141"/>
                    <a:gd name="T8" fmla="*/ 363 w 408"/>
                    <a:gd name="T9" fmla="*/ 27 h 141"/>
                    <a:gd name="T10" fmla="*/ 387 w 408"/>
                    <a:gd name="T11" fmla="*/ 40 h 141"/>
                    <a:gd name="T12" fmla="*/ 403 w 408"/>
                    <a:gd name="T13" fmla="*/ 54 h 141"/>
                    <a:gd name="T14" fmla="*/ 408 w 408"/>
                    <a:gd name="T15" fmla="*/ 71 h 141"/>
                    <a:gd name="T16" fmla="*/ 403 w 408"/>
                    <a:gd name="T17" fmla="*/ 87 h 141"/>
                    <a:gd name="T18" fmla="*/ 387 w 408"/>
                    <a:gd name="T19" fmla="*/ 101 h 141"/>
                    <a:gd name="T20" fmla="*/ 363 w 408"/>
                    <a:gd name="T21" fmla="*/ 114 h 141"/>
                    <a:gd name="T22" fmla="*/ 331 w 408"/>
                    <a:gd name="T23" fmla="*/ 125 h 141"/>
                    <a:gd name="T24" fmla="*/ 293 w 408"/>
                    <a:gd name="T25" fmla="*/ 134 h 141"/>
                    <a:gd name="T26" fmla="*/ 251 w 408"/>
                    <a:gd name="T27" fmla="*/ 139 h 141"/>
                    <a:gd name="T28" fmla="*/ 204 w 408"/>
                    <a:gd name="T29" fmla="*/ 141 h 141"/>
                    <a:gd name="T30" fmla="*/ 157 w 408"/>
                    <a:gd name="T31" fmla="*/ 139 h 141"/>
                    <a:gd name="T32" fmla="*/ 115 w 408"/>
                    <a:gd name="T33" fmla="*/ 134 h 141"/>
                    <a:gd name="T34" fmla="*/ 76 w 408"/>
                    <a:gd name="T35" fmla="*/ 125 h 141"/>
                    <a:gd name="T36" fmla="*/ 45 w 408"/>
                    <a:gd name="T37" fmla="*/ 114 h 141"/>
                    <a:gd name="T38" fmla="*/ 21 w 408"/>
                    <a:gd name="T39" fmla="*/ 101 h 141"/>
                    <a:gd name="T40" fmla="*/ 5 w 408"/>
                    <a:gd name="T41" fmla="*/ 87 h 141"/>
                    <a:gd name="T42" fmla="*/ 0 w 408"/>
                    <a:gd name="T43" fmla="*/ 71 h 141"/>
                    <a:gd name="T44" fmla="*/ 5 w 408"/>
                    <a:gd name="T45" fmla="*/ 54 h 141"/>
                    <a:gd name="T46" fmla="*/ 21 w 408"/>
                    <a:gd name="T47" fmla="*/ 40 h 141"/>
                    <a:gd name="T48" fmla="*/ 45 w 408"/>
                    <a:gd name="T49" fmla="*/ 27 h 141"/>
                    <a:gd name="T50" fmla="*/ 76 w 408"/>
                    <a:gd name="T51" fmla="*/ 17 h 141"/>
                    <a:gd name="T52" fmla="*/ 115 w 408"/>
                    <a:gd name="T53" fmla="*/ 7 h 141"/>
                    <a:gd name="T54" fmla="*/ 157 w 408"/>
                    <a:gd name="T55" fmla="*/ 2 h 141"/>
                    <a:gd name="T56" fmla="*/ 204 w 408"/>
                    <a:gd name="T5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08" h="141">
                      <a:moveTo>
                        <a:pt x="204" y="0"/>
                      </a:moveTo>
                      <a:lnTo>
                        <a:pt x="251" y="2"/>
                      </a:lnTo>
                      <a:lnTo>
                        <a:pt x="293" y="7"/>
                      </a:lnTo>
                      <a:lnTo>
                        <a:pt x="331" y="17"/>
                      </a:lnTo>
                      <a:lnTo>
                        <a:pt x="363" y="27"/>
                      </a:lnTo>
                      <a:lnTo>
                        <a:pt x="387" y="40"/>
                      </a:lnTo>
                      <a:lnTo>
                        <a:pt x="403" y="54"/>
                      </a:lnTo>
                      <a:lnTo>
                        <a:pt x="408" y="71"/>
                      </a:lnTo>
                      <a:lnTo>
                        <a:pt x="403" y="87"/>
                      </a:lnTo>
                      <a:lnTo>
                        <a:pt x="387" y="101"/>
                      </a:lnTo>
                      <a:lnTo>
                        <a:pt x="363" y="114"/>
                      </a:lnTo>
                      <a:lnTo>
                        <a:pt x="331" y="125"/>
                      </a:lnTo>
                      <a:lnTo>
                        <a:pt x="293" y="134"/>
                      </a:lnTo>
                      <a:lnTo>
                        <a:pt x="251" y="139"/>
                      </a:lnTo>
                      <a:lnTo>
                        <a:pt x="204" y="141"/>
                      </a:lnTo>
                      <a:lnTo>
                        <a:pt x="157" y="139"/>
                      </a:lnTo>
                      <a:lnTo>
                        <a:pt x="115" y="134"/>
                      </a:lnTo>
                      <a:lnTo>
                        <a:pt x="76" y="125"/>
                      </a:lnTo>
                      <a:lnTo>
                        <a:pt x="45" y="114"/>
                      </a:lnTo>
                      <a:lnTo>
                        <a:pt x="21" y="101"/>
                      </a:lnTo>
                      <a:lnTo>
                        <a:pt x="5" y="87"/>
                      </a:lnTo>
                      <a:lnTo>
                        <a:pt x="0" y="71"/>
                      </a:lnTo>
                      <a:lnTo>
                        <a:pt x="5" y="54"/>
                      </a:lnTo>
                      <a:lnTo>
                        <a:pt x="21" y="40"/>
                      </a:lnTo>
                      <a:lnTo>
                        <a:pt x="45" y="27"/>
                      </a:lnTo>
                      <a:lnTo>
                        <a:pt x="76" y="17"/>
                      </a:lnTo>
                      <a:lnTo>
                        <a:pt x="115" y="7"/>
                      </a:lnTo>
                      <a:lnTo>
                        <a:pt x="157" y="2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35" name="iṩļïḑé"/>
                <p:cNvSpPr/>
                <p:nvPr/>
              </p:nvSpPr>
              <p:spPr bwMode="auto">
                <a:xfrm>
                  <a:off x="2847911" y="3568554"/>
                  <a:ext cx="551856" cy="81267"/>
                </a:xfrm>
                <a:custGeom>
                  <a:avLst/>
                  <a:gdLst>
                    <a:gd name="T0" fmla="*/ 147 w 292"/>
                    <a:gd name="T1" fmla="*/ 0 h 87"/>
                    <a:gd name="T2" fmla="*/ 185 w 292"/>
                    <a:gd name="T3" fmla="*/ 2 h 87"/>
                    <a:gd name="T4" fmla="*/ 220 w 292"/>
                    <a:gd name="T5" fmla="*/ 8 h 87"/>
                    <a:gd name="T6" fmla="*/ 250 w 292"/>
                    <a:gd name="T7" fmla="*/ 13 h 87"/>
                    <a:gd name="T8" fmla="*/ 273 w 292"/>
                    <a:gd name="T9" fmla="*/ 22 h 87"/>
                    <a:gd name="T10" fmla="*/ 287 w 292"/>
                    <a:gd name="T11" fmla="*/ 33 h 87"/>
                    <a:gd name="T12" fmla="*/ 292 w 292"/>
                    <a:gd name="T13" fmla="*/ 44 h 87"/>
                    <a:gd name="T14" fmla="*/ 287 w 292"/>
                    <a:gd name="T15" fmla="*/ 55 h 87"/>
                    <a:gd name="T16" fmla="*/ 273 w 292"/>
                    <a:gd name="T17" fmla="*/ 65 h 87"/>
                    <a:gd name="T18" fmla="*/ 250 w 292"/>
                    <a:gd name="T19" fmla="*/ 74 h 87"/>
                    <a:gd name="T20" fmla="*/ 220 w 292"/>
                    <a:gd name="T21" fmla="*/ 80 h 87"/>
                    <a:gd name="T22" fmla="*/ 185 w 292"/>
                    <a:gd name="T23" fmla="*/ 85 h 87"/>
                    <a:gd name="T24" fmla="*/ 147 w 292"/>
                    <a:gd name="T25" fmla="*/ 87 h 87"/>
                    <a:gd name="T26" fmla="*/ 108 w 292"/>
                    <a:gd name="T27" fmla="*/ 85 h 87"/>
                    <a:gd name="T28" fmla="*/ 74 w 292"/>
                    <a:gd name="T29" fmla="*/ 80 h 87"/>
                    <a:gd name="T30" fmla="*/ 44 w 292"/>
                    <a:gd name="T31" fmla="*/ 74 h 87"/>
                    <a:gd name="T32" fmla="*/ 21 w 292"/>
                    <a:gd name="T33" fmla="*/ 65 h 87"/>
                    <a:gd name="T34" fmla="*/ 5 w 292"/>
                    <a:gd name="T35" fmla="*/ 55 h 87"/>
                    <a:gd name="T36" fmla="*/ 0 w 292"/>
                    <a:gd name="T37" fmla="*/ 44 h 87"/>
                    <a:gd name="T38" fmla="*/ 5 w 292"/>
                    <a:gd name="T39" fmla="*/ 33 h 87"/>
                    <a:gd name="T40" fmla="*/ 21 w 292"/>
                    <a:gd name="T41" fmla="*/ 22 h 87"/>
                    <a:gd name="T42" fmla="*/ 44 w 292"/>
                    <a:gd name="T43" fmla="*/ 13 h 87"/>
                    <a:gd name="T44" fmla="*/ 74 w 292"/>
                    <a:gd name="T45" fmla="*/ 8 h 87"/>
                    <a:gd name="T46" fmla="*/ 108 w 292"/>
                    <a:gd name="T47" fmla="*/ 2 h 87"/>
                    <a:gd name="T48" fmla="*/ 147 w 292"/>
                    <a:gd name="T49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2" h="87">
                      <a:moveTo>
                        <a:pt x="147" y="0"/>
                      </a:moveTo>
                      <a:lnTo>
                        <a:pt x="185" y="2"/>
                      </a:lnTo>
                      <a:lnTo>
                        <a:pt x="220" y="8"/>
                      </a:lnTo>
                      <a:lnTo>
                        <a:pt x="250" y="13"/>
                      </a:lnTo>
                      <a:lnTo>
                        <a:pt x="273" y="22"/>
                      </a:lnTo>
                      <a:lnTo>
                        <a:pt x="287" y="33"/>
                      </a:lnTo>
                      <a:lnTo>
                        <a:pt x="292" y="44"/>
                      </a:lnTo>
                      <a:lnTo>
                        <a:pt x="287" y="55"/>
                      </a:lnTo>
                      <a:lnTo>
                        <a:pt x="273" y="65"/>
                      </a:lnTo>
                      <a:lnTo>
                        <a:pt x="250" y="74"/>
                      </a:lnTo>
                      <a:lnTo>
                        <a:pt x="220" y="80"/>
                      </a:lnTo>
                      <a:lnTo>
                        <a:pt x="185" y="85"/>
                      </a:lnTo>
                      <a:lnTo>
                        <a:pt x="147" y="87"/>
                      </a:lnTo>
                      <a:lnTo>
                        <a:pt x="108" y="85"/>
                      </a:lnTo>
                      <a:lnTo>
                        <a:pt x="74" y="80"/>
                      </a:lnTo>
                      <a:lnTo>
                        <a:pt x="44" y="74"/>
                      </a:lnTo>
                      <a:lnTo>
                        <a:pt x="21" y="65"/>
                      </a:lnTo>
                      <a:lnTo>
                        <a:pt x="5" y="55"/>
                      </a:lnTo>
                      <a:lnTo>
                        <a:pt x="0" y="44"/>
                      </a:lnTo>
                      <a:lnTo>
                        <a:pt x="5" y="33"/>
                      </a:lnTo>
                      <a:lnTo>
                        <a:pt x="21" y="22"/>
                      </a:lnTo>
                      <a:lnTo>
                        <a:pt x="44" y="13"/>
                      </a:lnTo>
                      <a:lnTo>
                        <a:pt x="74" y="8"/>
                      </a:lnTo>
                      <a:lnTo>
                        <a:pt x="108" y="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32" name="直接连接符 31"/>
              <p:cNvCxnSpPr/>
              <p:nvPr/>
            </p:nvCxnSpPr>
            <p:spPr>
              <a:xfrm flipV="1">
                <a:off x="3123839" y="2715955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1328746" y="2441486"/>
              <a:ext cx="1528945" cy="1238711"/>
              <a:chOff x="655646" y="2132404"/>
              <a:chExt cx="1528945" cy="1238711"/>
            </a:xfrm>
          </p:grpSpPr>
          <p:sp>
            <p:nvSpPr>
              <p:cNvPr id="21" name="íṥļïḓé"/>
              <p:cNvSpPr/>
              <p:nvPr/>
            </p:nvSpPr>
            <p:spPr bwMode="auto">
              <a:xfrm>
                <a:off x="655646" y="2798469"/>
                <a:ext cx="1528945" cy="572646"/>
              </a:xfrm>
              <a:custGeom>
                <a:avLst/>
                <a:gdLst>
                  <a:gd name="T0" fmla="*/ 0 w 809"/>
                  <a:gd name="T1" fmla="*/ 0 h 607"/>
                  <a:gd name="T2" fmla="*/ 809 w 809"/>
                  <a:gd name="T3" fmla="*/ 405 h 607"/>
                  <a:gd name="T4" fmla="*/ 631 w 809"/>
                  <a:gd name="T5" fmla="*/ 395 h 607"/>
                  <a:gd name="T6" fmla="*/ 716 w 809"/>
                  <a:gd name="T7" fmla="*/ 607 h 607"/>
                  <a:gd name="T8" fmla="*/ 0 w 809"/>
                  <a:gd name="T9" fmla="*/ 0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9" h="607">
                    <a:moveTo>
                      <a:pt x="0" y="0"/>
                    </a:moveTo>
                    <a:lnTo>
                      <a:pt x="809" y="405"/>
                    </a:lnTo>
                    <a:lnTo>
                      <a:pt x="631" y="395"/>
                    </a:lnTo>
                    <a:lnTo>
                      <a:pt x="716" y="6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grpSp>
            <p:nvGrpSpPr>
              <p:cNvPr id="22" name="îṡḻîḓê"/>
              <p:cNvGrpSpPr/>
              <p:nvPr/>
            </p:nvGrpSpPr>
            <p:grpSpPr>
              <a:xfrm>
                <a:off x="1267034" y="3017586"/>
                <a:ext cx="306167" cy="52918"/>
                <a:chOff x="1267034" y="3020761"/>
                <a:chExt cx="306167" cy="52918"/>
              </a:xfrm>
            </p:grpSpPr>
            <p:sp>
              <p:nvSpPr>
                <p:cNvPr id="28" name="ïśḷíḍé"/>
                <p:cNvSpPr/>
                <p:nvPr/>
              </p:nvSpPr>
              <p:spPr bwMode="auto">
                <a:xfrm>
                  <a:off x="1267034" y="3020761"/>
                  <a:ext cx="306167" cy="52918"/>
                </a:xfrm>
                <a:custGeom>
                  <a:avLst/>
                  <a:gdLst>
                    <a:gd name="T0" fmla="*/ 80 w 162"/>
                    <a:gd name="T1" fmla="*/ 0 h 56"/>
                    <a:gd name="T2" fmla="*/ 106 w 162"/>
                    <a:gd name="T3" fmla="*/ 1 h 56"/>
                    <a:gd name="T4" fmla="*/ 129 w 162"/>
                    <a:gd name="T5" fmla="*/ 5 h 56"/>
                    <a:gd name="T6" fmla="*/ 147 w 162"/>
                    <a:gd name="T7" fmla="*/ 12 h 56"/>
                    <a:gd name="T8" fmla="*/ 159 w 162"/>
                    <a:gd name="T9" fmla="*/ 19 h 56"/>
                    <a:gd name="T10" fmla="*/ 162 w 162"/>
                    <a:gd name="T11" fmla="*/ 28 h 56"/>
                    <a:gd name="T12" fmla="*/ 159 w 162"/>
                    <a:gd name="T13" fmla="*/ 37 h 56"/>
                    <a:gd name="T14" fmla="*/ 147 w 162"/>
                    <a:gd name="T15" fmla="*/ 45 h 56"/>
                    <a:gd name="T16" fmla="*/ 129 w 162"/>
                    <a:gd name="T17" fmla="*/ 50 h 56"/>
                    <a:gd name="T18" fmla="*/ 106 w 162"/>
                    <a:gd name="T19" fmla="*/ 54 h 56"/>
                    <a:gd name="T20" fmla="*/ 80 w 162"/>
                    <a:gd name="T21" fmla="*/ 56 h 56"/>
                    <a:gd name="T22" fmla="*/ 56 w 162"/>
                    <a:gd name="T23" fmla="*/ 54 h 56"/>
                    <a:gd name="T24" fmla="*/ 33 w 162"/>
                    <a:gd name="T25" fmla="*/ 50 h 56"/>
                    <a:gd name="T26" fmla="*/ 16 w 162"/>
                    <a:gd name="T27" fmla="*/ 45 h 56"/>
                    <a:gd name="T28" fmla="*/ 3 w 162"/>
                    <a:gd name="T29" fmla="*/ 37 h 56"/>
                    <a:gd name="T30" fmla="*/ 0 w 162"/>
                    <a:gd name="T31" fmla="*/ 28 h 56"/>
                    <a:gd name="T32" fmla="*/ 3 w 162"/>
                    <a:gd name="T33" fmla="*/ 19 h 56"/>
                    <a:gd name="T34" fmla="*/ 16 w 162"/>
                    <a:gd name="T35" fmla="*/ 12 h 56"/>
                    <a:gd name="T36" fmla="*/ 33 w 162"/>
                    <a:gd name="T37" fmla="*/ 5 h 56"/>
                    <a:gd name="T38" fmla="*/ 56 w 162"/>
                    <a:gd name="T39" fmla="*/ 1 h 56"/>
                    <a:gd name="T40" fmla="*/ 80 w 162"/>
                    <a:gd name="T4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2" h="56">
                      <a:moveTo>
                        <a:pt x="80" y="0"/>
                      </a:moveTo>
                      <a:lnTo>
                        <a:pt x="106" y="1"/>
                      </a:lnTo>
                      <a:lnTo>
                        <a:pt x="129" y="5"/>
                      </a:lnTo>
                      <a:lnTo>
                        <a:pt x="147" y="12"/>
                      </a:lnTo>
                      <a:lnTo>
                        <a:pt x="159" y="19"/>
                      </a:lnTo>
                      <a:lnTo>
                        <a:pt x="162" y="28"/>
                      </a:lnTo>
                      <a:lnTo>
                        <a:pt x="159" y="37"/>
                      </a:lnTo>
                      <a:lnTo>
                        <a:pt x="147" y="45"/>
                      </a:lnTo>
                      <a:lnTo>
                        <a:pt x="129" y="50"/>
                      </a:lnTo>
                      <a:lnTo>
                        <a:pt x="106" y="54"/>
                      </a:lnTo>
                      <a:lnTo>
                        <a:pt x="80" y="56"/>
                      </a:lnTo>
                      <a:lnTo>
                        <a:pt x="56" y="54"/>
                      </a:lnTo>
                      <a:lnTo>
                        <a:pt x="33" y="50"/>
                      </a:lnTo>
                      <a:lnTo>
                        <a:pt x="16" y="45"/>
                      </a:lnTo>
                      <a:lnTo>
                        <a:pt x="3" y="37"/>
                      </a:lnTo>
                      <a:lnTo>
                        <a:pt x="0" y="28"/>
                      </a:lnTo>
                      <a:lnTo>
                        <a:pt x="3" y="19"/>
                      </a:lnTo>
                      <a:lnTo>
                        <a:pt x="16" y="12"/>
                      </a:lnTo>
                      <a:lnTo>
                        <a:pt x="33" y="5"/>
                      </a:lnTo>
                      <a:lnTo>
                        <a:pt x="56" y="1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9" name="iṧľiḑe"/>
                <p:cNvSpPr/>
                <p:nvPr/>
              </p:nvSpPr>
              <p:spPr bwMode="auto">
                <a:xfrm>
                  <a:off x="1309556" y="3031155"/>
                  <a:ext cx="221121" cy="32129"/>
                </a:xfrm>
                <a:custGeom>
                  <a:avLst/>
                  <a:gdLst>
                    <a:gd name="T0" fmla="*/ 57 w 117"/>
                    <a:gd name="T1" fmla="*/ 0 h 35"/>
                    <a:gd name="T2" fmla="*/ 80 w 117"/>
                    <a:gd name="T3" fmla="*/ 2 h 35"/>
                    <a:gd name="T4" fmla="*/ 99 w 117"/>
                    <a:gd name="T5" fmla="*/ 6 h 35"/>
                    <a:gd name="T6" fmla="*/ 111 w 117"/>
                    <a:gd name="T7" fmla="*/ 11 h 35"/>
                    <a:gd name="T8" fmla="*/ 117 w 117"/>
                    <a:gd name="T9" fmla="*/ 18 h 35"/>
                    <a:gd name="T10" fmla="*/ 111 w 117"/>
                    <a:gd name="T11" fmla="*/ 24 h 35"/>
                    <a:gd name="T12" fmla="*/ 99 w 117"/>
                    <a:gd name="T13" fmla="*/ 29 h 35"/>
                    <a:gd name="T14" fmla="*/ 80 w 117"/>
                    <a:gd name="T15" fmla="*/ 33 h 35"/>
                    <a:gd name="T16" fmla="*/ 57 w 117"/>
                    <a:gd name="T17" fmla="*/ 35 h 35"/>
                    <a:gd name="T18" fmla="*/ 36 w 117"/>
                    <a:gd name="T19" fmla="*/ 33 h 35"/>
                    <a:gd name="T20" fmla="*/ 17 w 117"/>
                    <a:gd name="T21" fmla="*/ 29 h 35"/>
                    <a:gd name="T22" fmla="*/ 5 w 117"/>
                    <a:gd name="T23" fmla="*/ 24 h 35"/>
                    <a:gd name="T24" fmla="*/ 0 w 117"/>
                    <a:gd name="T25" fmla="*/ 18 h 35"/>
                    <a:gd name="T26" fmla="*/ 5 w 117"/>
                    <a:gd name="T27" fmla="*/ 11 h 35"/>
                    <a:gd name="T28" fmla="*/ 17 w 117"/>
                    <a:gd name="T29" fmla="*/ 6 h 35"/>
                    <a:gd name="T30" fmla="*/ 36 w 117"/>
                    <a:gd name="T31" fmla="*/ 2 h 35"/>
                    <a:gd name="T32" fmla="*/ 57 w 117"/>
                    <a:gd name="T3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35">
                      <a:moveTo>
                        <a:pt x="57" y="0"/>
                      </a:moveTo>
                      <a:lnTo>
                        <a:pt x="80" y="2"/>
                      </a:lnTo>
                      <a:lnTo>
                        <a:pt x="99" y="6"/>
                      </a:lnTo>
                      <a:lnTo>
                        <a:pt x="111" y="11"/>
                      </a:lnTo>
                      <a:lnTo>
                        <a:pt x="117" y="18"/>
                      </a:lnTo>
                      <a:lnTo>
                        <a:pt x="111" y="24"/>
                      </a:lnTo>
                      <a:lnTo>
                        <a:pt x="99" y="29"/>
                      </a:lnTo>
                      <a:lnTo>
                        <a:pt x="80" y="33"/>
                      </a:lnTo>
                      <a:lnTo>
                        <a:pt x="57" y="35"/>
                      </a:lnTo>
                      <a:lnTo>
                        <a:pt x="36" y="33"/>
                      </a:lnTo>
                      <a:lnTo>
                        <a:pt x="17" y="29"/>
                      </a:lnTo>
                      <a:lnTo>
                        <a:pt x="5" y="24"/>
                      </a:lnTo>
                      <a:lnTo>
                        <a:pt x="0" y="18"/>
                      </a:lnTo>
                      <a:lnTo>
                        <a:pt x="5" y="11"/>
                      </a:lnTo>
                      <a:lnTo>
                        <a:pt x="17" y="6"/>
                      </a:lnTo>
                      <a:lnTo>
                        <a:pt x="36" y="2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en-US"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cxnSp>
            <p:nvCxnSpPr>
              <p:cNvPr id="23" name="直接连接符 22"/>
              <p:cNvCxnSpPr/>
              <p:nvPr/>
            </p:nvCxnSpPr>
            <p:spPr>
              <a:xfrm flipV="1">
                <a:off x="1420117" y="2132404"/>
                <a:ext cx="0" cy="900000"/>
              </a:xfrm>
              <a:prstGeom prst="line">
                <a:avLst/>
              </a:prstGeom>
              <a:ln w="22225" cap="rnd">
                <a:solidFill>
                  <a:schemeClr val="accent3">
                    <a:lumMod val="60000"/>
                    <a:lumOff val="4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îṥḻiďe"/>
          <p:cNvGrpSpPr/>
          <p:nvPr/>
        </p:nvGrpSpPr>
        <p:grpSpPr>
          <a:xfrm>
            <a:off x="952650" y="1415019"/>
            <a:ext cx="2281132" cy="815909"/>
            <a:chOff x="2289419" y="1218546"/>
            <a:chExt cx="2281132" cy="815909"/>
          </a:xfrm>
        </p:grpSpPr>
        <p:sp>
          <p:nvSpPr>
            <p:cNvPr id="53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54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55" name="îṥḻiďe"/>
          <p:cNvGrpSpPr/>
          <p:nvPr/>
        </p:nvGrpSpPr>
        <p:grpSpPr>
          <a:xfrm>
            <a:off x="2656373" y="1991145"/>
            <a:ext cx="2281132" cy="815909"/>
            <a:chOff x="2289419" y="1218546"/>
            <a:chExt cx="2281132" cy="815909"/>
          </a:xfrm>
        </p:grpSpPr>
        <p:sp>
          <p:nvSpPr>
            <p:cNvPr id="56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57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58" name="îṥḻiďe"/>
          <p:cNvGrpSpPr/>
          <p:nvPr/>
        </p:nvGrpSpPr>
        <p:grpSpPr>
          <a:xfrm>
            <a:off x="4709784" y="2589300"/>
            <a:ext cx="2281132" cy="815909"/>
            <a:chOff x="2289419" y="1218546"/>
            <a:chExt cx="2281132" cy="815909"/>
          </a:xfrm>
        </p:grpSpPr>
        <p:sp>
          <p:nvSpPr>
            <p:cNvPr id="59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60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1" name="îṥḻiďe"/>
          <p:cNvGrpSpPr/>
          <p:nvPr/>
        </p:nvGrpSpPr>
        <p:grpSpPr>
          <a:xfrm>
            <a:off x="6841640" y="3187131"/>
            <a:ext cx="2281132" cy="815909"/>
            <a:chOff x="2289419" y="1218546"/>
            <a:chExt cx="2281132" cy="815909"/>
          </a:xfrm>
        </p:grpSpPr>
        <p:sp>
          <p:nvSpPr>
            <p:cNvPr id="62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63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4" name="îṥḻiďe"/>
          <p:cNvGrpSpPr/>
          <p:nvPr/>
        </p:nvGrpSpPr>
        <p:grpSpPr>
          <a:xfrm>
            <a:off x="9412874" y="3983706"/>
            <a:ext cx="2281132" cy="815909"/>
            <a:chOff x="2289419" y="1218546"/>
            <a:chExt cx="2281132" cy="815909"/>
          </a:xfrm>
        </p:grpSpPr>
        <p:sp>
          <p:nvSpPr>
            <p:cNvPr id="65" name="î$ḻiḋê"/>
            <p:cNvSpPr/>
            <p:nvPr/>
          </p:nvSpPr>
          <p:spPr bwMode="auto">
            <a:xfrm>
              <a:off x="2289419" y="1565755"/>
              <a:ext cx="2281132" cy="468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4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</a:t>
              </a:r>
              <a:endParaRPr lang="en-US" altLang="zh-CN" sz="14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66" name="iş1íde"/>
            <p:cNvSpPr txBox="1"/>
            <p:nvPr/>
          </p:nvSpPr>
          <p:spPr bwMode="auto">
            <a:xfrm>
              <a:off x="2587970" y="1218546"/>
              <a:ext cx="162359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7735227" y="1567817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u="sng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单击添加大标题</a:t>
            </a:r>
            <a:endParaRPr lang="zh-CN" altLang="en-US" sz="2800" u="sng" dirty="0">
              <a:solidFill>
                <a:srgbClr val="006DAD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025573" y="4919700"/>
            <a:ext cx="3817533" cy="1161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6" name="组合 15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7" name="矩形 16"/>
              <p:cNvSpPr/>
              <p:nvPr userDrawn="1">
                <p:custDataLst>
                  <p:tags r:id="rId1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8" name="矩形 17"/>
              <p:cNvSpPr/>
              <p:nvPr userDrawn="1">
                <p:custDataLst>
                  <p:tags r:id="rId2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25" name="直接连接符 24"/>
          <p:cNvCxnSpPr/>
          <p:nvPr>
            <p:custDataLst>
              <p:tags r:id="rId4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 descr="LOGO01 - 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iṡliďè"/>
          <p:cNvGrpSpPr/>
          <p:nvPr/>
        </p:nvGrpSpPr>
        <p:grpSpPr>
          <a:xfrm>
            <a:off x="1795831" y="1891382"/>
            <a:ext cx="2131170" cy="2229539"/>
            <a:chOff x="1815390" y="2534949"/>
            <a:chExt cx="2131170" cy="2229539"/>
          </a:xfrm>
        </p:grpSpPr>
        <p:sp>
          <p:nvSpPr>
            <p:cNvPr id="83" name="íṣ1íďê"/>
            <p:cNvSpPr/>
            <p:nvPr/>
          </p:nvSpPr>
          <p:spPr>
            <a:xfrm>
              <a:off x="2107461" y="2876204"/>
              <a:ext cx="1547028" cy="1547028"/>
            </a:xfrm>
            <a:prstGeom prst="ellipse">
              <a:avLst/>
            </a:prstGeom>
            <a:noFill/>
            <a:ln w="3175">
              <a:solidFill>
                <a:schemeClr val="accent5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sp>
          <p:nvSpPr>
            <p:cNvPr id="84" name="ïŝļïḑé"/>
            <p:cNvSpPr/>
            <p:nvPr/>
          </p:nvSpPr>
          <p:spPr>
            <a:xfrm>
              <a:off x="2567717" y="2534949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  <a:sym typeface="Oswald SemiBold" pitchFamily="2" charset="0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  <a:sym typeface="Oswald SemiBold" pitchFamily="2" charset="0"/>
              </a:endParaRPr>
            </a:p>
          </p:txBody>
        </p:sp>
        <p:sp>
          <p:nvSpPr>
            <p:cNvPr id="85" name="ïṧļiḍè"/>
            <p:cNvSpPr/>
            <p:nvPr/>
          </p:nvSpPr>
          <p:spPr>
            <a:xfrm>
              <a:off x="2567717" y="4137972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04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6" name="iSḷíḍé"/>
            <p:cNvSpPr/>
            <p:nvPr/>
          </p:nvSpPr>
          <p:spPr>
            <a:xfrm>
              <a:off x="1815390" y="3336460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7" name="íṡ1ïdê"/>
            <p:cNvSpPr/>
            <p:nvPr/>
          </p:nvSpPr>
          <p:spPr>
            <a:xfrm>
              <a:off x="3320044" y="3336460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7" name="îṣlídè"/>
          <p:cNvGrpSpPr/>
          <p:nvPr/>
        </p:nvGrpSpPr>
        <p:grpSpPr>
          <a:xfrm>
            <a:off x="8264999" y="1891382"/>
            <a:ext cx="2131170" cy="2229539"/>
            <a:chOff x="8264999" y="1891382"/>
            <a:chExt cx="2131170" cy="2229539"/>
          </a:xfrm>
        </p:grpSpPr>
        <p:sp>
          <p:nvSpPr>
            <p:cNvPr id="78" name="î$lïďè"/>
            <p:cNvSpPr/>
            <p:nvPr/>
          </p:nvSpPr>
          <p:spPr>
            <a:xfrm>
              <a:off x="8557070" y="2232637"/>
              <a:ext cx="1547028" cy="1547028"/>
            </a:xfrm>
            <a:prstGeom prst="ellipse">
              <a:avLst/>
            </a:prstGeom>
            <a:noFill/>
            <a:ln w="3175">
              <a:solidFill>
                <a:schemeClr val="accent5"/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sp>
          <p:nvSpPr>
            <p:cNvPr id="79" name="íṩľíḓé"/>
            <p:cNvSpPr/>
            <p:nvPr/>
          </p:nvSpPr>
          <p:spPr>
            <a:xfrm>
              <a:off x="9017326" y="1891382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01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0" name="îsľïḍe"/>
            <p:cNvSpPr/>
            <p:nvPr/>
          </p:nvSpPr>
          <p:spPr>
            <a:xfrm>
              <a:off x="9017326" y="3494405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04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1" name="iṣľidé"/>
            <p:cNvSpPr/>
            <p:nvPr/>
          </p:nvSpPr>
          <p:spPr>
            <a:xfrm>
              <a:off x="8264999" y="2692893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02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  <p:sp>
          <p:nvSpPr>
            <p:cNvPr id="82" name="îSlíďé"/>
            <p:cNvSpPr/>
            <p:nvPr/>
          </p:nvSpPr>
          <p:spPr>
            <a:xfrm>
              <a:off x="9769653" y="2692893"/>
              <a:ext cx="626516" cy="626516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Oswald SemiBold" pitchFamily="2" charset="0"/>
                  <a:cs typeface="思源黑体 CN Light" panose="020B0300000000000000" pitchFamily="34" charset="-122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Oswald SemiBold" pitchFamily="2" charset="0"/>
                <a:cs typeface="思源黑体 CN Light" panose="020B0300000000000000" pitchFamily="34" charset="-122"/>
              </a:endParaRPr>
            </a:p>
          </p:txBody>
        </p:sp>
      </p:grpSp>
      <p:cxnSp>
        <p:nvCxnSpPr>
          <p:cNvPr id="18" name="直接连接符 17"/>
          <p:cNvCxnSpPr>
            <a:stCxn id="74" idx="2"/>
            <a:endCxn id="87" idx="6"/>
          </p:cNvCxnSpPr>
          <p:nvPr/>
        </p:nvCxnSpPr>
        <p:spPr>
          <a:xfrm flipH="1">
            <a:off x="3927001" y="2204640"/>
            <a:ext cx="1231810" cy="801511"/>
          </a:xfrm>
          <a:prstGeom prst="line">
            <a:avLst/>
          </a:prstGeom>
          <a:ln w="3175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74" idx="6"/>
            <a:endCxn id="81" idx="2"/>
          </p:cNvCxnSpPr>
          <p:nvPr/>
        </p:nvCxnSpPr>
        <p:spPr>
          <a:xfrm>
            <a:off x="7033189" y="2204640"/>
            <a:ext cx="1231810" cy="801511"/>
          </a:xfrm>
          <a:prstGeom prst="line">
            <a:avLst/>
          </a:prstGeom>
          <a:ln w="3175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íśḻîḋé"/>
          <p:cNvGrpSpPr/>
          <p:nvPr/>
        </p:nvGrpSpPr>
        <p:grpSpPr>
          <a:xfrm>
            <a:off x="5158811" y="1267451"/>
            <a:ext cx="1874378" cy="1874378"/>
            <a:chOff x="5158811" y="1267451"/>
            <a:chExt cx="1874378" cy="1874378"/>
          </a:xfrm>
        </p:grpSpPr>
        <p:sp>
          <p:nvSpPr>
            <p:cNvPr id="74" name="iŝľiḓe"/>
            <p:cNvSpPr/>
            <p:nvPr/>
          </p:nvSpPr>
          <p:spPr>
            <a:xfrm>
              <a:off x="5158811" y="1267451"/>
              <a:ext cx="1874378" cy="1874378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sp>
          <p:nvSpPr>
            <p:cNvPr id="75" name="íṩḻïḓè"/>
            <p:cNvSpPr/>
            <p:nvPr/>
          </p:nvSpPr>
          <p:spPr>
            <a:xfrm>
              <a:off x="5705475" y="1888546"/>
              <a:ext cx="781049" cy="632188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sz="2000" b="1" i="1" dirty="0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4478708" y="3535529"/>
            <a:ext cx="0" cy="261127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7713292" y="3535529"/>
            <a:ext cx="0" cy="261127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4713643" y="3951258"/>
            <a:ext cx="27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单击添加大标题</a:t>
            </a:r>
            <a:endParaRPr lang="zh-CN" altLang="en-US" sz="2400" dirty="0">
              <a:solidFill>
                <a:srgbClr val="006DAD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4686868" y="4462865"/>
            <a:ext cx="2818264" cy="11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1772695" y="4283463"/>
            <a:ext cx="2177443" cy="1877040"/>
            <a:chOff x="1772695" y="4283463"/>
            <a:chExt cx="2177443" cy="1877040"/>
          </a:xfrm>
        </p:grpSpPr>
        <p:sp>
          <p:nvSpPr>
            <p:cNvPr id="92" name="文本框 91"/>
            <p:cNvSpPr txBox="1"/>
            <p:nvPr/>
          </p:nvSpPr>
          <p:spPr>
            <a:xfrm>
              <a:off x="2123622" y="4283463"/>
              <a:ext cx="14755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1772695" y="4704034"/>
              <a:ext cx="2177443" cy="1456469"/>
              <a:chOff x="2032889" y="4675006"/>
              <a:chExt cx="2177443" cy="1456469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2032889" y="467500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94" name="文本框 93"/>
                <p:cNvSpPr txBox="1"/>
                <p:nvPr/>
              </p:nvSpPr>
              <p:spPr>
                <a:xfrm>
                  <a:off x="1650438" y="4675009"/>
                  <a:ext cx="2405652" cy="2779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03" name="椭圆 102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05" name="组合 104"/>
              <p:cNvGrpSpPr/>
              <p:nvPr/>
            </p:nvGrpSpPr>
            <p:grpSpPr>
              <a:xfrm>
                <a:off x="2032889" y="579798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06" name="文本框 105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07" name="椭圆 106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08" name="组合 107"/>
              <p:cNvGrpSpPr/>
              <p:nvPr/>
            </p:nvGrpSpPr>
            <p:grpSpPr>
              <a:xfrm>
                <a:off x="2032889" y="5049333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09" name="文本框 108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10" name="椭圆 109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11" name="组合 110"/>
              <p:cNvGrpSpPr/>
              <p:nvPr/>
            </p:nvGrpSpPr>
            <p:grpSpPr>
              <a:xfrm>
                <a:off x="2032889" y="5423660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12" name="文本框 111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13" name="椭圆 112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</p:grpSp>
      </p:grpSp>
      <p:grpSp>
        <p:nvGrpSpPr>
          <p:cNvPr id="116" name="组合 115"/>
          <p:cNvGrpSpPr/>
          <p:nvPr/>
        </p:nvGrpSpPr>
        <p:grpSpPr>
          <a:xfrm>
            <a:off x="8301822" y="4349475"/>
            <a:ext cx="2177443" cy="1877040"/>
            <a:chOff x="1772695" y="4283463"/>
            <a:chExt cx="2177443" cy="1877040"/>
          </a:xfrm>
        </p:grpSpPr>
        <p:sp>
          <p:nvSpPr>
            <p:cNvPr id="117" name="文本框 116"/>
            <p:cNvSpPr txBox="1"/>
            <p:nvPr/>
          </p:nvSpPr>
          <p:spPr>
            <a:xfrm>
              <a:off x="2123622" y="4283463"/>
              <a:ext cx="14755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grpSp>
          <p:nvGrpSpPr>
            <p:cNvPr id="118" name="组合 117"/>
            <p:cNvGrpSpPr/>
            <p:nvPr/>
          </p:nvGrpSpPr>
          <p:grpSpPr>
            <a:xfrm>
              <a:off x="1772695" y="4704034"/>
              <a:ext cx="2177443" cy="1456469"/>
              <a:chOff x="2032889" y="4675006"/>
              <a:chExt cx="2177443" cy="1456469"/>
            </a:xfrm>
          </p:grpSpPr>
          <p:grpSp>
            <p:nvGrpSpPr>
              <p:cNvPr id="119" name="组合 118"/>
              <p:cNvGrpSpPr/>
              <p:nvPr/>
            </p:nvGrpSpPr>
            <p:grpSpPr>
              <a:xfrm>
                <a:off x="2032889" y="467500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9" name="文本框 128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30" name="椭圆 129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20" name="组合 119"/>
              <p:cNvGrpSpPr/>
              <p:nvPr/>
            </p:nvGrpSpPr>
            <p:grpSpPr>
              <a:xfrm>
                <a:off x="2032889" y="5797986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7" name="文本框 126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28" name="椭圆 127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21" name="组合 120"/>
              <p:cNvGrpSpPr/>
              <p:nvPr/>
            </p:nvGrpSpPr>
            <p:grpSpPr>
              <a:xfrm>
                <a:off x="2032889" y="5049333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5" name="文本框 124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26" name="椭圆 125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2032889" y="5423660"/>
                <a:ext cx="2177443" cy="333489"/>
                <a:chOff x="1575689" y="4675009"/>
                <a:chExt cx="2480401" cy="277961"/>
              </a:xfrm>
            </p:grpSpPr>
            <p:sp>
              <p:nvSpPr>
                <p:cNvPr id="123" name="文本框 122"/>
                <p:cNvSpPr txBox="1"/>
                <p:nvPr/>
              </p:nvSpPr>
              <p:spPr>
                <a:xfrm>
                  <a:off x="1650438" y="4675009"/>
                  <a:ext cx="2405652" cy="3334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defRPr>
                  </a:lvl1pPr>
                </a:lstStyle>
                <a:p>
                  <a:r>
                    <a:rPr lang="zh-CN" altLang="en-US" dirty="0">
                      <a:cs typeface="思源黑体 CN Light" panose="020B0300000000000000" pitchFamily="34" charset="-122"/>
                      <a:sym typeface="思源黑体 CN Light" panose="020B0300000000000000" pitchFamily="34" charset="-122"/>
                    </a:rPr>
                    <a:t>单击此处输入你的正文。</a:t>
                  </a:r>
                  <a:endParaRPr lang="zh-CN" altLang="en-US" dirty="0">
                    <a:cs typeface="思源黑体 CN Light" panose="020B0300000000000000" pitchFamily="34" charset="-122"/>
                    <a:sym typeface="思源黑体 CN Light" panose="020B0300000000000000" pitchFamily="34" charset="-122"/>
                  </a:endParaRPr>
                </a:p>
              </p:txBody>
            </p:sp>
            <p:sp>
              <p:nvSpPr>
                <p:cNvPr id="124" name="椭圆 123"/>
                <p:cNvSpPr/>
                <p:nvPr/>
              </p:nvSpPr>
              <p:spPr>
                <a:xfrm>
                  <a:off x="1575689" y="4805753"/>
                  <a:ext cx="82018" cy="6001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5" name="组合 4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5" name="矩形 14"/>
              <p:cNvSpPr/>
              <p:nvPr userDrawn="1">
                <p:custDataLst>
                  <p:tags r:id="rId1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" name="矩形 1"/>
              <p:cNvSpPr/>
              <p:nvPr userDrawn="1">
                <p:custDataLst>
                  <p:tags r:id="rId2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9" name="直接连接符 18"/>
          <p:cNvCxnSpPr/>
          <p:nvPr>
            <p:custDataLst>
              <p:tags r:id="rId4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LOGO01 - 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6715591" y="2042780"/>
            <a:ext cx="3596462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715591" y="3115148"/>
            <a:ext cx="4736975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7"/>
          <p:cNvSpPr txBox="1"/>
          <p:nvPr/>
        </p:nvSpPr>
        <p:spPr>
          <a:xfrm>
            <a:off x="6625651" y="2201099"/>
            <a:ext cx="4838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spc="500" dirty="0">
                <a:solidFill>
                  <a:schemeClr val="bg1"/>
                </a:solidFill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感谢您的聆听！</a:t>
            </a:r>
            <a:endParaRPr lang="zh-CN" altLang="en-US" sz="5400" spc="500" dirty="0">
              <a:solidFill>
                <a:schemeClr val="bg1"/>
              </a:solidFill>
              <a:uFillTx/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715591" y="3226196"/>
            <a:ext cx="4555778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THANK YOU</a:t>
            </a:r>
            <a:endParaRPr lang="zh-CN" altLang="en-US" sz="2400" b="1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pic>
        <p:nvPicPr>
          <p:cNvPr id="12" name="图片 11" descr="LOGO01（反白） -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15760" y="1334135"/>
            <a:ext cx="3246120" cy="550545"/>
          </a:xfrm>
          <a:prstGeom prst="rect">
            <a:avLst/>
          </a:prstGeom>
        </p:spPr>
      </p:pic>
      <p:pic>
        <p:nvPicPr>
          <p:cNvPr id="4" name="图片 3" descr="透明图标"/>
          <p:cNvPicPr>
            <a:picLocks noChangeAspect="1"/>
          </p:cNvPicPr>
          <p:nvPr/>
        </p:nvPicPr>
        <p:blipFill>
          <a:blip r:embed="rId3"/>
          <a:srcRect b="-9815"/>
          <a:stretch>
            <a:fillRect/>
          </a:stretch>
        </p:blipFill>
        <p:spPr>
          <a:xfrm>
            <a:off x="904875" y="4919980"/>
            <a:ext cx="1520825" cy="16706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4287187" cy="6858000"/>
          </a:xfrm>
          <a:prstGeom prst="rect">
            <a:avLst/>
          </a:prstGeom>
          <a:solidFill>
            <a:srgbClr val="006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>
                <a:cs typeface="思源黑体 CN Light" panose="020B0300000000000000" pitchFamily="34" charset="-122"/>
              </a:rPr>
              <a:t>目</a:t>
            </a:r>
            <a:endParaRPr lang="zh-CN" altLang="en-US" sz="6000">
              <a:cs typeface="思源黑体 CN Light" panose="020B0300000000000000" pitchFamily="34" charset="-122"/>
            </a:endParaRPr>
          </a:p>
          <a:p>
            <a:pPr algn="ctr"/>
            <a:r>
              <a:rPr lang="zh-CN" altLang="en-US" sz="6000">
                <a:cs typeface="思源黑体 CN Light" panose="020B0300000000000000" pitchFamily="34" charset="-122"/>
              </a:rPr>
              <a:t>录</a:t>
            </a:r>
            <a:endParaRPr lang="zh-CN" altLang="en-US" sz="6000">
              <a:cs typeface="思源黑体 CN Light" panose="020B03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0940" y="2178050"/>
            <a:ext cx="1941195" cy="2938145"/>
          </a:xfrm>
          <a:prstGeom prst="rect">
            <a:avLst/>
          </a:prstGeom>
          <a:noFill/>
          <a:ln w="317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72" name="组合 71"/>
          <p:cNvGrpSpPr/>
          <p:nvPr>
            <p:custDataLst>
              <p:tags r:id="rId1"/>
            </p:custDataLst>
          </p:nvPr>
        </p:nvGrpSpPr>
        <p:grpSpPr>
          <a:xfrm>
            <a:off x="5840532" y="1091302"/>
            <a:ext cx="4128565" cy="4675396"/>
            <a:chOff x="5840532" y="1107749"/>
            <a:chExt cx="4128565" cy="4675396"/>
          </a:xfrm>
        </p:grpSpPr>
        <p:grpSp>
          <p:nvGrpSpPr>
            <p:cNvPr id="23" name="组合 22"/>
            <p:cNvGrpSpPr/>
            <p:nvPr/>
          </p:nvGrpSpPr>
          <p:grpSpPr>
            <a:xfrm>
              <a:off x="5840532" y="1107749"/>
              <a:ext cx="4117566" cy="922534"/>
              <a:chOff x="5853680" y="1244248"/>
              <a:chExt cx="4117566" cy="922534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6591093" y="1244248"/>
                <a:ext cx="3380153" cy="922534"/>
                <a:chOff x="6438693" y="1311551"/>
                <a:chExt cx="3380153" cy="922534"/>
              </a:xfrm>
            </p:grpSpPr>
            <p:sp>
              <p:nvSpPr>
                <p:cNvPr id="16" name="文本框 15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工作内容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5853680" y="1463194"/>
                <a:ext cx="484641" cy="484641"/>
                <a:chOff x="5853680" y="1463194"/>
                <a:chExt cx="484641" cy="484641"/>
              </a:xfrm>
            </p:grpSpPr>
            <p:sp>
              <p:nvSpPr>
                <p:cNvPr id="15" name="矩形 14"/>
                <p:cNvSpPr/>
                <p:nvPr>
                  <p:custDataLst>
                    <p:tags r:id="rId4"/>
                  </p:custDataLst>
                </p:nvPr>
              </p:nvSpPr>
              <p:spPr>
                <a:xfrm rot="2700000">
                  <a:off x="5853680" y="1463194"/>
                  <a:ext cx="484641" cy="484641"/>
                </a:xfrm>
                <a:prstGeom prst="rect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5860166" y="1474682"/>
                  <a:ext cx="471668" cy="2296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chemeClr val="bg1"/>
                      </a:solidFill>
                      <a:latin typeface="黑体" panose="02010609060101010101" charset="-122"/>
                      <a:ea typeface="黑体" panose="02010609060101010101" charset="-122"/>
                      <a:cs typeface="思源黑体 CN Light" panose="020B0300000000000000" pitchFamily="34" charset="-122"/>
                    </a:rPr>
                    <a:t>01</a:t>
                  </a:r>
                  <a:endParaRPr lang="en-US" altLang="zh-CN" sz="20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grpSp>
          <p:nvGrpSpPr>
            <p:cNvPr id="52" name="组合 51"/>
            <p:cNvGrpSpPr/>
            <p:nvPr/>
          </p:nvGrpSpPr>
          <p:grpSpPr>
            <a:xfrm>
              <a:off x="5840532" y="2358703"/>
              <a:ext cx="4128565" cy="922534"/>
              <a:chOff x="5742308" y="2028579"/>
              <a:chExt cx="4128565" cy="922534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6490720" y="2028579"/>
                <a:ext cx="3380153" cy="922534"/>
                <a:chOff x="6438693" y="1311551"/>
                <a:chExt cx="3380153" cy="922534"/>
              </a:xfrm>
            </p:grpSpPr>
            <p:sp>
              <p:nvSpPr>
                <p:cNvPr id="35" name="文本框 3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完成情况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36" name="文本框 35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5742308" y="2247525"/>
                <a:ext cx="506640" cy="484641"/>
                <a:chOff x="5742308" y="2247525"/>
                <a:chExt cx="506640" cy="484641"/>
              </a:xfrm>
            </p:grpSpPr>
            <p:sp>
              <p:nvSpPr>
                <p:cNvPr id="27" name="矩形 26"/>
                <p:cNvSpPr/>
                <p:nvPr>
                  <p:custDataLst>
                    <p:tags r:id="rId8"/>
                  </p:custDataLst>
                </p:nvPr>
              </p:nvSpPr>
              <p:spPr>
                <a:xfrm rot="2700000">
                  <a:off x="5753307" y="2247525"/>
                  <a:ext cx="484641" cy="484641"/>
                </a:xfrm>
                <a:prstGeom prst="rect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5742308" y="2259013"/>
                  <a:ext cx="50664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chemeClr val="bg1"/>
                      </a:solidFill>
                      <a:latin typeface="黑体" panose="02010609060101010101" charset="-122"/>
                      <a:ea typeface="黑体" panose="02010609060101010101" charset="-122"/>
                      <a:cs typeface="思源黑体 CN Light" panose="020B0300000000000000" pitchFamily="34" charset="-122"/>
                    </a:rPr>
                    <a:t>02</a:t>
                  </a:r>
                  <a:endParaRPr lang="en-US" altLang="zh-CN" sz="20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grpSp>
          <p:nvGrpSpPr>
            <p:cNvPr id="53" name="组合 52"/>
            <p:cNvGrpSpPr/>
            <p:nvPr/>
          </p:nvGrpSpPr>
          <p:grpSpPr>
            <a:xfrm>
              <a:off x="5840532" y="3609657"/>
              <a:ext cx="4128565" cy="922534"/>
              <a:chOff x="5742308" y="2028579"/>
              <a:chExt cx="4128565" cy="922534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6490720" y="2028579"/>
                <a:ext cx="3380153" cy="922534"/>
                <a:chOff x="6438693" y="1311551"/>
                <a:chExt cx="3380153" cy="922534"/>
              </a:xfrm>
            </p:grpSpPr>
            <p:sp>
              <p:nvSpPr>
                <p:cNvPr id="58" name="文本框 57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项目展示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5742308" y="2247525"/>
                <a:ext cx="506640" cy="484641"/>
                <a:chOff x="5742308" y="2247525"/>
                <a:chExt cx="506640" cy="484641"/>
              </a:xfrm>
            </p:grpSpPr>
            <p:sp>
              <p:nvSpPr>
                <p:cNvPr id="56" name="矩形 55"/>
                <p:cNvSpPr/>
                <p:nvPr>
                  <p:custDataLst>
                    <p:tags r:id="rId12"/>
                  </p:custDataLst>
                </p:nvPr>
              </p:nvSpPr>
              <p:spPr>
                <a:xfrm rot="2700000">
                  <a:off x="5753307" y="2247525"/>
                  <a:ext cx="484641" cy="484641"/>
                </a:xfrm>
                <a:prstGeom prst="rect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57" name="文本框 56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5742308" y="2259013"/>
                  <a:ext cx="50664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2000" dirty="0">
                      <a:solidFill>
                        <a:schemeClr val="bg1"/>
                      </a:solidFill>
                      <a:latin typeface="黑体" panose="02010609060101010101" charset="-122"/>
                      <a:ea typeface="黑体" panose="02010609060101010101" charset="-122"/>
                      <a:cs typeface="思源黑体 CN Light" panose="020B0300000000000000" pitchFamily="34" charset="-122"/>
                    </a:rPr>
                    <a:t>03</a:t>
                  </a:r>
                  <a:endParaRPr lang="en-US" altLang="zh-CN" sz="20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grpSp>
          <p:nvGrpSpPr>
            <p:cNvPr id="60" name="组合 59"/>
            <p:cNvGrpSpPr/>
            <p:nvPr/>
          </p:nvGrpSpPr>
          <p:grpSpPr>
            <a:xfrm>
              <a:off x="5840532" y="4860611"/>
              <a:ext cx="4128565" cy="922534"/>
              <a:chOff x="5742308" y="2028579"/>
              <a:chExt cx="4128565" cy="922534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6490720" y="2028579"/>
                <a:ext cx="3380153" cy="922534"/>
                <a:chOff x="6438693" y="1311551"/>
                <a:chExt cx="3380153" cy="922534"/>
              </a:xfrm>
            </p:grpSpPr>
            <p:sp>
              <p:nvSpPr>
                <p:cNvPr id="65" name="文本框 64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6438693" y="1311551"/>
                  <a:ext cx="17538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工作计划</a:t>
                  </a:r>
                  <a:endPara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  <p:sp>
              <p:nvSpPr>
                <p:cNvPr id="66" name="文本框 65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438693" y="1713430"/>
                  <a:ext cx="3380153" cy="5206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  <a:cs typeface="思源黑体 CN Light" panose="020B0300000000000000" pitchFamily="34" charset="-122"/>
                    </a:rPr>
                    <a:t>单击此处输入你的正文，文字是您思想的提炼，为了最终演示发布的良好效果。</a:t>
                  </a:r>
                  <a:endPara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5742308" y="2247525"/>
                <a:ext cx="506640" cy="484641"/>
                <a:chOff x="5742308" y="2247525"/>
                <a:chExt cx="506640" cy="484641"/>
              </a:xfrm>
            </p:grpSpPr>
            <p:sp>
              <p:nvSpPr>
                <p:cNvPr id="63" name="矩形 62"/>
                <p:cNvSpPr/>
                <p:nvPr>
                  <p:custDataLst>
                    <p:tags r:id="rId16"/>
                  </p:custDataLst>
                </p:nvPr>
              </p:nvSpPr>
              <p:spPr>
                <a:xfrm rot="2700000">
                  <a:off x="5753307" y="2247525"/>
                  <a:ext cx="484641" cy="484641"/>
                </a:xfrm>
                <a:prstGeom prst="rect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64" name="文本框 63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5742308" y="2259013"/>
                  <a:ext cx="50664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chemeClr val="bg1"/>
                      </a:solidFill>
                      <a:latin typeface="黑体" panose="02010609060101010101" charset="-122"/>
                      <a:ea typeface="黑体" panose="02010609060101010101" charset="-122"/>
                      <a:cs typeface="思源黑体 CN Light" panose="020B0300000000000000" pitchFamily="34" charset="-122"/>
                    </a:rPr>
                    <a:t>04</a:t>
                  </a:r>
                  <a:endParaRPr lang="zh-CN" altLang="en-US" sz="2400" dirty="0">
                    <a:solidFill>
                      <a:schemeClr val="bg1"/>
                    </a:solidFill>
                    <a:latin typeface="Oswald SemiBold" pitchFamily="2" charset="0"/>
                    <a:cs typeface="思源黑体 CN Light" panose="020B0300000000000000" pitchFamily="34" charset="-122"/>
                  </a:endParaRPr>
                </a:p>
              </p:txBody>
            </p:sp>
          </p:grpSp>
        </p:grpSp>
        <p:cxnSp>
          <p:nvCxnSpPr>
            <p:cNvPr id="69" name="直接连接符 68"/>
            <p:cNvCxnSpPr/>
            <p:nvPr>
              <p:custDataLst>
                <p:tags r:id="rId18"/>
              </p:custDataLst>
            </p:nvPr>
          </p:nvCxnSpPr>
          <p:spPr>
            <a:xfrm>
              <a:off x="6577945" y="3445447"/>
              <a:ext cx="32678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19"/>
              </p:custDataLst>
            </p:nvPr>
          </p:nvCxnSpPr>
          <p:spPr>
            <a:xfrm>
              <a:off x="6577945" y="2194493"/>
              <a:ext cx="32678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20"/>
              </p:custDataLst>
            </p:nvPr>
          </p:nvCxnSpPr>
          <p:spPr>
            <a:xfrm>
              <a:off x="6577945" y="4696401"/>
              <a:ext cx="32678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LOGO01 - 副本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  <p:pic>
        <p:nvPicPr>
          <p:cNvPr id="4" name="图片 3" descr="35周年1(白)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1770" y="744855"/>
            <a:ext cx="1481455" cy="1150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rgbClr val="006DA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rgbClr val="012350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363407"/>
            <a:ext cx="5752465" cy="1123148"/>
            <a:chOff x="3164114" y="2363407"/>
            <a:chExt cx="5752465" cy="1123148"/>
          </a:xfrm>
        </p:grpSpPr>
        <p:sp>
          <p:nvSpPr>
            <p:cNvPr id="85" name="标题 4"/>
            <p:cNvSpPr txBox="1"/>
            <p:nvPr/>
          </p:nvSpPr>
          <p:spPr>
            <a:xfrm>
              <a:off x="4693194" y="2381655"/>
              <a:ext cx="4223385" cy="11049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6000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党委宣传部</a:t>
              </a:r>
              <a:endParaRPr lang="zh-CN" altLang="en-US" sz="6000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5400" b="1" spc="100" dirty="0">
                  <a:solidFill>
                    <a:srgbClr val="006DAD"/>
                  </a:solidFill>
                  <a:latin typeface="黑体" panose="02010609060101010101" charset="-122"/>
                  <a:ea typeface="黑体" panose="02010609060101010101" charset="-122"/>
                  <a:cs typeface="Arial" panose="020B0604020202020204" pitchFamily="34" charset="0"/>
                  <a:sym typeface="Oswald SemiBold" pitchFamily="2" charset="0"/>
                </a:rPr>
                <a:t>/01</a:t>
              </a:r>
              <a:endParaRPr lang="en-US" altLang="zh-CN" sz="5400" b="1" spc="100" dirty="0">
                <a:solidFill>
                  <a:srgbClr val="006DAD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pic>
        <p:nvPicPr>
          <p:cNvPr id="2" name="图片 1" descr="LOGO01 -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  <p:pic>
        <p:nvPicPr>
          <p:cNvPr id="4" name="图片 3" descr="35周年1(白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5069205"/>
            <a:ext cx="1481455" cy="11506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43226" y="351449"/>
            <a:ext cx="2736279" cy="523240"/>
            <a:chOff x="643226" y="411409"/>
            <a:chExt cx="2736279" cy="523240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2153920" cy="523240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党委宣传部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ïṧľiḍè"/>
          <p:cNvGrpSpPr/>
          <p:nvPr/>
        </p:nvGrpSpPr>
        <p:grpSpPr>
          <a:xfrm>
            <a:off x="5923832" y="1606088"/>
            <a:ext cx="5044180" cy="1173513"/>
            <a:chOff x="5476798" y="1666875"/>
            <a:chExt cx="5044180" cy="1173513"/>
          </a:xfrm>
        </p:grpSpPr>
        <p:sp>
          <p:nvSpPr>
            <p:cNvPr id="27" name="işlïḑè"/>
            <p:cNvSpPr/>
            <p:nvPr/>
          </p:nvSpPr>
          <p:spPr>
            <a:xfrm>
              <a:off x="5476798" y="1785490"/>
              <a:ext cx="384886" cy="350855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rgbClr val="006DA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28" name="íşlíḓe"/>
            <p:cNvSpPr txBox="1"/>
            <p:nvPr/>
          </p:nvSpPr>
          <p:spPr>
            <a:xfrm>
              <a:off x="5936325" y="2102560"/>
              <a:ext cx="4584653" cy="7378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cs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en-US" altLang="zh-CN" sz="1600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29" name="išḻïḑé"/>
            <p:cNvSpPr/>
            <p:nvPr/>
          </p:nvSpPr>
          <p:spPr>
            <a:xfrm>
              <a:off x="5936325" y="1666875"/>
              <a:ext cx="2396239" cy="435685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sz="2000" b="1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4" name="ïṧľiḍè"/>
          <p:cNvGrpSpPr/>
          <p:nvPr/>
        </p:nvGrpSpPr>
        <p:grpSpPr>
          <a:xfrm>
            <a:off x="5923832" y="3053882"/>
            <a:ext cx="5044180" cy="1173513"/>
            <a:chOff x="5476798" y="1666875"/>
            <a:chExt cx="5044180" cy="1173513"/>
          </a:xfrm>
        </p:grpSpPr>
        <p:sp>
          <p:nvSpPr>
            <p:cNvPr id="65" name="işlïḑè"/>
            <p:cNvSpPr/>
            <p:nvPr/>
          </p:nvSpPr>
          <p:spPr>
            <a:xfrm>
              <a:off x="5476798" y="1785490"/>
              <a:ext cx="384886" cy="350855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rgbClr val="006DA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66" name="íşlíḓe"/>
            <p:cNvSpPr txBox="1"/>
            <p:nvPr/>
          </p:nvSpPr>
          <p:spPr>
            <a:xfrm>
              <a:off x="5936325" y="2102560"/>
              <a:ext cx="4584653" cy="7378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cs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en-US" altLang="zh-CN" sz="1600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67" name="išḻïḑé"/>
            <p:cNvSpPr/>
            <p:nvPr/>
          </p:nvSpPr>
          <p:spPr>
            <a:xfrm>
              <a:off x="5936325" y="1666875"/>
              <a:ext cx="2396239" cy="435685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sz="2000" b="1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68" name="ïṧľiḍè"/>
          <p:cNvGrpSpPr/>
          <p:nvPr/>
        </p:nvGrpSpPr>
        <p:grpSpPr>
          <a:xfrm>
            <a:off x="5923832" y="4501675"/>
            <a:ext cx="5044180" cy="1173513"/>
            <a:chOff x="5476798" y="1666875"/>
            <a:chExt cx="5044180" cy="1173513"/>
          </a:xfrm>
        </p:grpSpPr>
        <p:sp>
          <p:nvSpPr>
            <p:cNvPr id="69" name="işlïḑè"/>
            <p:cNvSpPr/>
            <p:nvPr/>
          </p:nvSpPr>
          <p:spPr>
            <a:xfrm>
              <a:off x="5476798" y="1785490"/>
              <a:ext cx="384886" cy="350855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rgbClr val="006DAD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70" name="íşlíḓe"/>
            <p:cNvSpPr txBox="1"/>
            <p:nvPr/>
          </p:nvSpPr>
          <p:spPr>
            <a:xfrm>
              <a:off x="5936325" y="2102560"/>
              <a:ext cx="4584653" cy="7378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dirty="0">
                  <a:cs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en-US" altLang="zh-CN" sz="1600" dirty="0">
                <a:cs typeface="思源黑体 CN Light" panose="020B0300000000000000" pitchFamily="34" charset="-122"/>
              </a:endParaRPr>
            </a:p>
          </p:txBody>
        </p:sp>
        <p:sp>
          <p:nvSpPr>
            <p:cNvPr id="71" name="išḻïḑé"/>
            <p:cNvSpPr/>
            <p:nvPr/>
          </p:nvSpPr>
          <p:spPr>
            <a:xfrm>
              <a:off x="5936325" y="1666875"/>
              <a:ext cx="2396239" cy="435685"/>
            </a:xfrm>
            <a:prstGeom prst="rect">
              <a:avLst/>
            </a:prstGeom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en-US" altLang="zh-CN" sz="2000" b="1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433920" y="1368038"/>
            <a:ext cx="3665085" cy="4545200"/>
            <a:chOff x="894274" y="1371182"/>
            <a:chExt cx="3665085" cy="4545200"/>
          </a:xfrm>
        </p:grpSpPr>
        <p:pic>
          <p:nvPicPr>
            <p:cNvPr id="75" name="图片 74" descr="桌子上的人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7185" b="23497"/>
            <a:stretch>
              <a:fillRect/>
            </a:stretch>
          </p:blipFill>
          <p:spPr>
            <a:xfrm>
              <a:off x="894274" y="1700298"/>
              <a:ext cx="3665085" cy="4216084"/>
            </a:xfrm>
            <a:prstGeom prst="rect">
              <a:avLst/>
            </a:prstGeom>
          </p:spPr>
        </p:pic>
        <p:grpSp>
          <p:nvGrpSpPr>
            <p:cNvPr id="76" name="组合 75"/>
            <p:cNvGrpSpPr/>
            <p:nvPr/>
          </p:nvGrpSpPr>
          <p:grpSpPr>
            <a:xfrm>
              <a:off x="894274" y="1371182"/>
              <a:ext cx="2613001" cy="658233"/>
              <a:chOff x="1039226" y="1776405"/>
              <a:chExt cx="2613001" cy="658233"/>
            </a:xfrm>
          </p:grpSpPr>
          <p:sp>
            <p:nvSpPr>
              <p:cNvPr id="19" name="î$ḻîďe"/>
              <p:cNvSpPr/>
              <p:nvPr/>
            </p:nvSpPr>
            <p:spPr>
              <a:xfrm>
                <a:off x="1039226" y="1884271"/>
                <a:ext cx="2613001" cy="442502"/>
              </a:xfrm>
              <a:prstGeom prst="roundRect">
                <a:avLst>
                  <a:gd name="adj" fmla="val 21525"/>
                </a:avLst>
              </a:prstGeom>
              <a:solidFill>
                <a:srgbClr val="006D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1" name="ïslíḑé"/>
              <p:cNvSpPr/>
              <p:nvPr/>
            </p:nvSpPr>
            <p:spPr>
              <a:xfrm>
                <a:off x="2026569" y="1860684"/>
                <a:ext cx="1499260" cy="466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2000" b="1" spc="3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添加标题</a:t>
                </a:r>
                <a:endParaRPr lang="en-US" altLang="zh-CN" sz="2000" b="1" spc="300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1321092" y="1776405"/>
                <a:ext cx="658232" cy="658233"/>
                <a:chOff x="951791" y="2341215"/>
                <a:chExt cx="658232" cy="658233"/>
              </a:xfrm>
            </p:grpSpPr>
            <p:sp>
              <p:nvSpPr>
                <p:cNvPr id="20" name="ïSḻîdê"/>
                <p:cNvSpPr/>
                <p:nvPr/>
              </p:nvSpPr>
              <p:spPr>
                <a:xfrm>
                  <a:off x="951791" y="2341215"/>
                  <a:ext cx="658232" cy="658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2" name="išḷîḋè"/>
                <p:cNvSpPr/>
                <p:nvPr/>
              </p:nvSpPr>
              <p:spPr>
                <a:xfrm>
                  <a:off x="1059657" y="2449081"/>
                  <a:ext cx="442502" cy="442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noFill/>
                <a:ln w="63500" cap="flat">
                  <a:solidFill>
                    <a:srgbClr val="006DAD"/>
                  </a:solidFill>
                  <a:prstDash val="solid"/>
                  <a:miter lim="400000"/>
                </a:ln>
                <a:effectLst/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3" name="íṥļiďè"/>
                <p:cNvSpPr/>
                <p:nvPr/>
              </p:nvSpPr>
              <p:spPr>
                <a:xfrm>
                  <a:off x="1161958" y="2569972"/>
                  <a:ext cx="237901" cy="200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427" y="0"/>
                      </a:moveTo>
                      <a:cubicBezTo>
                        <a:pt x="6595" y="0"/>
                        <a:pt x="5854" y="590"/>
                        <a:pt x="5543" y="1508"/>
                      </a:cubicBezTo>
                      <a:lnTo>
                        <a:pt x="4621" y="4258"/>
                      </a:lnTo>
                      <a:lnTo>
                        <a:pt x="1689" y="4833"/>
                      </a:lnTo>
                      <a:cubicBezTo>
                        <a:pt x="708" y="5026"/>
                        <a:pt x="0" y="6024"/>
                        <a:pt x="0" y="7204"/>
                      </a:cubicBezTo>
                      <a:lnTo>
                        <a:pt x="0" y="19206"/>
                      </a:lnTo>
                      <a:cubicBezTo>
                        <a:pt x="0" y="20530"/>
                        <a:pt x="912" y="21600"/>
                        <a:pt x="2029" y="21600"/>
                      </a:cubicBezTo>
                      <a:lnTo>
                        <a:pt x="19571" y="21600"/>
                      </a:lnTo>
                      <a:cubicBezTo>
                        <a:pt x="20687" y="21600"/>
                        <a:pt x="21600" y="20530"/>
                        <a:pt x="21600" y="19206"/>
                      </a:cubicBezTo>
                      <a:lnTo>
                        <a:pt x="21600" y="7204"/>
                      </a:lnTo>
                      <a:cubicBezTo>
                        <a:pt x="21600" y="6024"/>
                        <a:pt x="20892" y="5026"/>
                        <a:pt x="19911" y="4833"/>
                      </a:cubicBezTo>
                      <a:lnTo>
                        <a:pt x="16979" y="4258"/>
                      </a:lnTo>
                      <a:lnTo>
                        <a:pt x="16057" y="1508"/>
                      </a:lnTo>
                      <a:cubicBezTo>
                        <a:pt x="15747" y="591"/>
                        <a:pt x="15005" y="0"/>
                        <a:pt x="14173" y="0"/>
                      </a:cubicBezTo>
                      <a:lnTo>
                        <a:pt x="7427" y="0"/>
                      </a:lnTo>
                      <a:close/>
                      <a:moveTo>
                        <a:pt x="7320" y="1841"/>
                      </a:moveTo>
                      <a:lnTo>
                        <a:pt x="14067" y="1841"/>
                      </a:lnTo>
                      <a:cubicBezTo>
                        <a:pt x="14342" y="1841"/>
                        <a:pt x="14595" y="2044"/>
                        <a:pt x="14698" y="2348"/>
                      </a:cubicBezTo>
                      <a:lnTo>
                        <a:pt x="15901" y="5926"/>
                      </a:lnTo>
                      <a:lnTo>
                        <a:pt x="19581" y="6651"/>
                      </a:lnTo>
                      <a:cubicBezTo>
                        <a:pt x="19906" y="6715"/>
                        <a:pt x="20144" y="7054"/>
                        <a:pt x="20144" y="7445"/>
                      </a:cubicBezTo>
                      <a:cubicBezTo>
                        <a:pt x="20144" y="7445"/>
                        <a:pt x="20144" y="19448"/>
                        <a:pt x="20144" y="19448"/>
                      </a:cubicBezTo>
                      <a:cubicBezTo>
                        <a:pt x="20144" y="19890"/>
                        <a:pt x="19837" y="20242"/>
                        <a:pt x="19464" y="20242"/>
                      </a:cubicBezTo>
                      <a:lnTo>
                        <a:pt x="1922" y="20242"/>
                      </a:lnTo>
                      <a:cubicBezTo>
                        <a:pt x="1549" y="20242"/>
                        <a:pt x="1243" y="19890"/>
                        <a:pt x="1243" y="19448"/>
                      </a:cubicBezTo>
                      <a:lnTo>
                        <a:pt x="1243" y="7445"/>
                      </a:lnTo>
                      <a:cubicBezTo>
                        <a:pt x="1243" y="7054"/>
                        <a:pt x="1480" y="6715"/>
                        <a:pt x="1806" y="6651"/>
                      </a:cubicBezTo>
                      <a:lnTo>
                        <a:pt x="5485" y="5926"/>
                      </a:lnTo>
                      <a:lnTo>
                        <a:pt x="6689" y="2348"/>
                      </a:lnTo>
                      <a:cubicBezTo>
                        <a:pt x="6792" y="2044"/>
                        <a:pt x="7043" y="1841"/>
                        <a:pt x="7320" y="1841"/>
                      </a:cubicBezTo>
                      <a:close/>
                      <a:moveTo>
                        <a:pt x="10679" y="5892"/>
                      </a:moveTo>
                      <a:cubicBezTo>
                        <a:pt x="7695" y="5892"/>
                        <a:pt x="5281" y="8755"/>
                        <a:pt x="5281" y="12290"/>
                      </a:cubicBezTo>
                      <a:cubicBezTo>
                        <a:pt x="5281" y="15826"/>
                        <a:pt x="7695" y="18689"/>
                        <a:pt x="10679" y="18689"/>
                      </a:cubicBezTo>
                      <a:cubicBezTo>
                        <a:pt x="13661" y="18689"/>
                        <a:pt x="16076" y="15826"/>
                        <a:pt x="16076" y="12290"/>
                      </a:cubicBezTo>
                      <a:cubicBezTo>
                        <a:pt x="16076" y="8755"/>
                        <a:pt x="13661" y="5892"/>
                        <a:pt x="10679" y="5892"/>
                      </a:cubicBezTo>
                      <a:close/>
                      <a:moveTo>
                        <a:pt x="10261" y="7376"/>
                      </a:moveTo>
                      <a:cubicBezTo>
                        <a:pt x="11295" y="7282"/>
                        <a:pt x="12363" y="7653"/>
                        <a:pt x="13212" y="8516"/>
                      </a:cubicBezTo>
                      <a:cubicBezTo>
                        <a:pt x="14911" y="10240"/>
                        <a:pt x="15105" y="13280"/>
                        <a:pt x="13649" y="15294"/>
                      </a:cubicBezTo>
                      <a:cubicBezTo>
                        <a:pt x="12194" y="17308"/>
                        <a:pt x="9639" y="17537"/>
                        <a:pt x="7941" y="15812"/>
                      </a:cubicBezTo>
                      <a:cubicBezTo>
                        <a:pt x="6242" y="14086"/>
                        <a:pt x="6039" y="11058"/>
                        <a:pt x="7494" y="9045"/>
                      </a:cubicBezTo>
                      <a:cubicBezTo>
                        <a:pt x="8222" y="8038"/>
                        <a:pt x="9228" y="7470"/>
                        <a:pt x="10261" y="7376"/>
                      </a:cubicBezTo>
                      <a:close/>
                      <a:moveTo>
                        <a:pt x="10776" y="8838"/>
                      </a:moveTo>
                      <a:cubicBezTo>
                        <a:pt x="9285" y="8838"/>
                        <a:pt x="8077" y="10270"/>
                        <a:pt x="8077" y="12037"/>
                      </a:cubicBezTo>
                      <a:cubicBezTo>
                        <a:pt x="8077" y="12258"/>
                        <a:pt x="8229" y="12440"/>
                        <a:pt x="8417" y="12440"/>
                      </a:cubicBezTo>
                      <a:cubicBezTo>
                        <a:pt x="8603" y="12440"/>
                        <a:pt x="8756" y="12258"/>
                        <a:pt x="8756" y="12037"/>
                      </a:cubicBezTo>
                      <a:cubicBezTo>
                        <a:pt x="8756" y="10711"/>
                        <a:pt x="9657" y="9643"/>
                        <a:pt x="10776" y="9643"/>
                      </a:cubicBezTo>
                      <a:cubicBezTo>
                        <a:pt x="10962" y="9643"/>
                        <a:pt x="11116" y="9461"/>
                        <a:pt x="11116" y="9241"/>
                      </a:cubicBezTo>
                      <a:cubicBezTo>
                        <a:pt x="11116" y="9020"/>
                        <a:pt x="10962" y="8838"/>
                        <a:pt x="10776" y="8838"/>
                      </a:cubicBezTo>
                      <a:close/>
                    </a:path>
                  </a:pathLst>
                </a:custGeom>
                <a:solidFill>
                  <a:srgbClr val="006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anchor="ctr">
                  <a:normAutofit fontScale="40000" lnSpcReduction="20000"/>
                </a:bodyPr>
                <a:lstStyle/>
                <a:p>
                  <a:pPr algn="ctr"/>
                  <a:endParaRPr>
                    <a:ea typeface="思源黑体 CN Light" panose="020B0300000000000000" pitchFamily="34" charset="-122"/>
                    <a:cs typeface="思源黑体 CN Light" panose="020B0300000000000000" pitchFamily="34" charset="-122"/>
                  </a:endParaRPr>
                </a:p>
              </p:txBody>
            </p:sp>
          </p:grpSp>
        </p:grpSp>
      </p:grpSp>
      <p:pic>
        <p:nvPicPr>
          <p:cNvPr id="2" name="图片 1" descr="LOGO01 -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10" name="组合 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12" name="矩形 11"/>
              <p:cNvSpPr/>
              <p:nvPr userDrawn="1"/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3" name="矩形 12"/>
              <p:cNvSpPr/>
              <p:nvPr userDrawn="1"/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组合 162"/>
          <p:cNvGrpSpPr/>
          <p:nvPr/>
        </p:nvGrpSpPr>
        <p:grpSpPr>
          <a:xfrm>
            <a:off x="3048000" y="1509487"/>
            <a:ext cx="6096000" cy="1146937"/>
            <a:chOff x="3048000" y="1669143"/>
            <a:chExt cx="6096000" cy="1146937"/>
          </a:xfrm>
        </p:grpSpPr>
        <p:sp>
          <p:nvSpPr>
            <p:cNvPr id="144" name="文本框 143"/>
            <p:cNvSpPr txBox="1"/>
            <p:nvPr/>
          </p:nvSpPr>
          <p:spPr>
            <a:xfrm>
              <a:off x="4747085" y="1669143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3048000" y="2108770"/>
              <a:ext cx="6096000" cy="707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1207367" y="2988585"/>
            <a:ext cx="9777265" cy="2886765"/>
            <a:chOff x="1207367" y="2727326"/>
            <a:chExt cx="9777265" cy="288676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2593275" y="2960689"/>
              <a:ext cx="7005450" cy="0"/>
            </a:xfrm>
            <a:prstGeom prst="line">
              <a:avLst/>
            </a:prstGeom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îSlîḑe"/>
            <p:cNvSpPr/>
            <p:nvPr/>
          </p:nvSpPr>
          <p:spPr>
            <a:xfrm>
              <a:off x="2126550" y="2727326"/>
              <a:ext cx="466725" cy="466725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5" name="íŝļîḋé"/>
            <p:cNvSpPr/>
            <p:nvPr/>
          </p:nvSpPr>
          <p:spPr>
            <a:xfrm>
              <a:off x="4617275" y="2727326"/>
              <a:ext cx="466725" cy="466725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15" name="íṧḻíďê"/>
            <p:cNvSpPr/>
            <p:nvPr/>
          </p:nvSpPr>
          <p:spPr>
            <a:xfrm>
              <a:off x="7108000" y="2727326"/>
              <a:ext cx="466725" cy="466725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18" name="í$ḻíḑé"/>
            <p:cNvSpPr/>
            <p:nvPr/>
          </p:nvSpPr>
          <p:spPr>
            <a:xfrm>
              <a:off x="9598725" y="2727326"/>
              <a:ext cx="466725" cy="466725"/>
            </a:xfrm>
            <a:prstGeom prst="ellipse">
              <a:avLst/>
            </a:prstGeom>
            <a:solidFill>
              <a:srgbClr val="006DAD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</a:rPr>
                <a:t>4</a:t>
              </a:r>
              <a:endParaRPr lang="zh-CN" altLang="en-US" sz="1600" b="1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983816" y="3393547"/>
              <a:ext cx="752194" cy="752194"/>
              <a:chOff x="6875023" y="1965593"/>
              <a:chExt cx="1377900" cy="1377900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6875023" y="1965593"/>
                <a:ext cx="1377900" cy="1377900"/>
                <a:chOff x="6240275" y="1759800"/>
                <a:chExt cx="1377900" cy="1377900"/>
              </a:xfrm>
            </p:grpSpPr>
            <p:sp>
              <p:nvSpPr>
                <p:cNvPr id="79" name="椭圆 78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81" name="组合 80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82" name="箭头: 环形 81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83" name="箭头: 环形 82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78" name="图形 77" descr="信号塔 纯色填充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7263973" y="2354543"/>
                <a:ext cx="600000" cy="600000"/>
              </a:xfrm>
              <a:prstGeom prst="rect">
                <a:avLst/>
              </a:prstGeom>
            </p:spPr>
          </p:pic>
        </p:grpSp>
        <p:grpSp>
          <p:nvGrpSpPr>
            <p:cNvPr id="141" name="组合 140"/>
            <p:cNvGrpSpPr/>
            <p:nvPr/>
          </p:nvGrpSpPr>
          <p:grpSpPr>
            <a:xfrm>
              <a:off x="4474541" y="3393547"/>
              <a:ext cx="752194" cy="752194"/>
              <a:chOff x="4280612" y="3390850"/>
              <a:chExt cx="1040878" cy="1040878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4280612" y="3390850"/>
                <a:ext cx="1040878" cy="1040878"/>
                <a:chOff x="6240275" y="1759800"/>
                <a:chExt cx="1377900" cy="1377900"/>
              </a:xfrm>
            </p:grpSpPr>
            <p:sp>
              <p:nvSpPr>
                <p:cNvPr id="132" name="椭圆 131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133" name="组合 132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134" name="箭头: 环形 133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135" name="箭头: 环形 134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91" name="图形 90" descr="区块链 纯色填充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74429" y="3684667"/>
                <a:ext cx="453245" cy="453245"/>
              </a:xfrm>
              <a:prstGeom prst="rect">
                <a:avLst/>
              </a:prstGeom>
            </p:spPr>
          </p:pic>
        </p:grpSp>
        <p:grpSp>
          <p:nvGrpSpPr>
            <p:cNvPr id="142" name="组合 141"/>
            <p:cNvGrpSpPr/>
            <p:nvPr/>
          </p:nvGrpSpPr>
          <p:grpSpPr>
            <a:xfrm>
              <a:off x="6965266" y="3393547"/>
              <a:ext cx="752194" cy="752194"/>
              <a:chOff x="6640890" y="3289351"/>
              <a:chExt cx="1040878" cy="1040878"/>
            </a:xfrm>
          </p:grpSpPr>
          <p:grpSp>
            <p:nvGrpSpPr>
              <p:cNvPr id="136" name="组合 135"/>
              <p:cNvGrpSpPr/>
              <p:nvPr/>
            </p:nvGrpSpPr>
            <p:grpSpPr>
              <a:xfrm>
                <a:off x="6640890" y="3289351"/>
                <a:ext cx="1040878" cy="1040878"/>
                <a:chOff x="6240275" y="1759800"/>
                <a:chExt cx="1377900" cy="1377900"/>
              </a:xfrm>
            </p:grpSpPr>
            <p:sp>
              <p:nvSpPr>
                <p:cNvPr id="137" name="椭圆 136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138" name="组合 137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139" name="箭头: 环形 138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140" name="箭头: 环形 139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104" name="图形 103" descr="二进制 纯色填充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34706" y="3583168"/>
                <a:ext cx="453245" cy="453245"/>
              </a:xfrm>
              <a:prstGeom prst="rect">
                <a:avLst/>
              </a:prstGeom>
            </p:spPr>
          </p:pic>
        </p:grpSp>
        <p:grpSp>
          <p:nvGrpSpPr>
            <p:cNvPr id="143" name="组合 142"/>
            <p:cNvGrpSpPr/>
            <p:nvPr/>
          </p:nvGrpSpPr>
          <p:grpSpPr>
            <a:xfrm>
              <a:off x="9455990" y="3393547"/>
              <a:ext cx="752194" cy="752194"/>
              <a:chOff x="9394934" y="3299954"/>
              <a:chExt cx="1040878" cy="1040878"/>
            </a:xfrm>
          </p:grpSpPr>
          <p:grpSp>
            <p:nvGrpSpPr>
              <p:cNvPr id="125" name="组合 124"/>
              <p:cNvGrpSpPr/>
              <p:nvPr/>
            </p:nvGrpSpPr>
            <p:grpSpPr>
              <a:xfrm>
                <a:off x="9394934" y="3299954"/>
                <a:ext cx="1040878" cy="1040878"/>
                <a:chOff x="6240275" y="1759800"/>
                <a:chExt cx="1377900" cy="1377900"/>
              </a:xfrm>
            </p:grpSpPr>
            <p:sp>
              <p:nvSpPr>
                <p:cNvPr id="127" name="椭圆 126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noFill/>
                <a:ln w="22225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128" name="组合 127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129" name="箭头: 环形 128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130" name="箭头: 环形 129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sp>
            <p:nvSpPr>
              <p:cNvPr id="121" name="稻壳儿小白白(http://dwz.cn/Wu2UP)"/>
              <p:cNvSpPr>
                <a:spLocks noEditPoints="1"/>
              </p:cNvSpPr>
              <p:nvPr/>
            </p:nvSpPr>
            <p:spPr bwMode="auto">
              <a:xfrm>
                <a:off x="9742332" y="3683781"/>
                <a:ext cx="346081" cy="273224"/>
              </a:xfrm>
              <a:custGeom>
                <a:avLst/>
                <a:gdLst>
                  <a:gd name="T0" fmla="*/ 48 w 48"/>
                  <a:gd name="T1" fmla="*/ 9 h 38"/>
                  <a:gd name="T2" fmla="*/ 46 w 48"/>
                  <a:gd name="T3" fmla="*/ 11 h 38"/>
                  <a:gd name="T4" fmla="*/ 2 w 48"/>
                  <a:gd name="T5" fmla="*/ 11 h 38"/>
                  <a:gd name="T6" fmla="*/ 0 w 48"/>
                  <a:gd name="T7" fmla="*/ 9 h 38"/>
                  <a:gd name="T8" fmla="*/ 0 w 48"/>
                  <a:gd name="T9" fmla="*/ 2 h 38"/>
                  <a:gd name="T10" fmla="*/ 2 w 48"/>
                  <a:gd name="T11" fmla="*/ 0 h 38"/>
                  <a:gd name="T12" fmla="*/ 46 w 48"/>
                  <a:gd name="T13" fmla="*/ 0 h 38"/>
                  <a:gd name="T14" fmla="*/ 48 w 48"/>
                  <a:gd name="T15" fmla="*/ 2 h 38"/>
                  <a:gd name="T16" fmla="*/ 48 w 48"/>
                  <a:gd name="T17" fmla="*/ 9 h 38"/>
                  <a:gd name="T18" fmla="*/ 48 w 48"/>
                  <a:gd name="T19" fmla="*/ 23 h 38"/>
                  <a:gd name="T20" fmla="*/ 46 w 48"/>
                  <a:gd name="T21" fmla="*/ 24 h 38"/>
                  <a:gd name="T22" fmla="*/ 2 w 48"/>
                  <a:gd name="T23" fmla="*/ 24 h 38"/>
                  <a:gd name="T24" fmla="*/ 0 w 48"/>
                  <a:gd name="T25" fmla="*/ 23 h 38"/>
                  <a:gd name="T26" fmla="*/ 0 w 48"/>
                  <a:gd name="T27" fmla="*/ 16 h 38"/>
                  <a:gd name="T28" fmla="*/ 2 w 48"/>
                  <a:gd name="T29" fmla="*/ 14 h 38"/>
                  <a:gd name="T30" fmla="*/ 46 w 48"/>
                  <a:gd name="T31" fmla="*/ 14 h 38"/>
                  <a:gd name="T32" fmla="*/ 48 w 48"/>
                  <a:gd name="T33" fmla="*/ 16 h 38"/>
                  <a:gd name="T34" fmla="*/ 48 w 48"/>
                  <a:gd name="T35" fmla="*/ 23 h 38"/>
                  <a:gd name="T36" fmla="*/ 48 w 48"/>
                  <a:gd name="T37" fmla="*/ 36 h 38"/>
                  <a:gd name="T38" fmla="*/ 46 w 48"/>
                  <a:gd name="T39" fmla="*/ 38 h 38"/>
                  <a:gd name="T40" fmla="*/ 2 w 48"/>
                  <a:gd name="T41" fmla="*/ 38 h 38"/>
                  <a:gd name="T42" fmla="*/ 0 w 48"/>
                  <a:gd name="T43" fmla="*/ 36 h 38"/>
                  <a:gd name="T44" fmla="*/ 0 w 48"/>
                  <a:gd name="T45" fmla="*/ 29 h 38"/>
                  <a:gd name="T46" fmla="*/ 2 w 48"/>
                  <a:gd name="T47" fmla="*/ 28 h 38"/>
                  <a:gd name="T48" fmla="*/ 46 w 48"/>
                  <a:gd name="T49" fmla="*/ 28 h 38"/>
                  <a:gd name="T50" fmla="*/ 48 w 48"/>
                  <a:gd name="T51" fmla="*/ 29 h 38"/>
                  <a:gd name="T52" fmla="*/ 48 w 48"/>
                  <a:gd name="T53" fmla="*/ 36 h 38"/>
                  <a:gd name="T54" fmla="*/ 45 w 48"/>
                  <a:gd name="T55" fmla="*/ 21 h 38"/>
                  <a:gd name="T56" fmla="*/ 45 w 48"/>
                  <a:gd name="T57" fmla="*/ 17 h 38"/>
                  <a:gd name="T58" fmla="*/ 17 w 48"/>
                  <a:gd name="T59" fmla="*/ 17 h 38"/>
                  <a:gd name="T60" fmla="*/ 17 w 48"/>
                  <a:gd name="T61" fmla="*/ 21 h 38"/>
                  <a:gd name="T62" fmla="*/ 45 w 48"/>
                  <a:gd name="T63" fmla="*/ 21 h 38"/>
                  <a:gd name="T64" fmla="*/ 45 w 48"/>
                  <a:gd name="T65" fmla="*/ 35 h 38"/>
                  <a:gd name="T66" fmla="*/ 45 w 48"/>
                  <a:gd name="T67" fmla="*/ 31 h 38"/>
                  <a:gd name="T68" fmla="*/ 27 w 48"/>
                  <a:gd name="T69" fmla="*/ 31 h 38"/>
                  <a:gd name="T70" fmla="*/ 27 w 48"/>
                  <a:gd name="T71" fmla="*/ 35 h 38"/>
                  <a:gd name="T72" fmla="*/ 45 w 48"/>
                  <a:gd name="T73" fmla="*/ 35 h 38"/>
                  <a:gd name="T74" fmla="*/ 45 w 48"/>
                  <a:gd name="T75" fmla="*/ 7 h 38"/>
                  <a:gd name="T76" fmla="*/ 45 w 48"/>
                  <a:gd name="T77" fmla="*/ 4 h 38"/>
                  <a:gd name="T78" fmla="*/ 34 w 48"/>
                  <a:gd name="T79" fmla="*/ 4 h 38"/>
                  <a:gd name="T80" fmla="*/ 34 w 48"/>
                  <a:gd name="T81" fmla="*/ 7 h 38"/>
                  <a:gd name="T82" fmla="*/ 45 w 48"/>
                  <a:gd name="T83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38">
                    <a:moveTo>
                      <a:pt x="48" y="9"/>
                    </a:moveTo>
                    <a:cubicBezTo>
                      <a:pt x="48" y="10"/>
                      <a:pt x="47" y="11"/>
                      <a:pt x="4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lnTo>
                      <a:pt x="48" y="9"/>
                    </a:lnTo>
                    <a:close/>
                    <a:moveTo>
                      <a:pt x="48" y="23"/>
                    </a:moveTo>
                    <a:cubicBezTo>
                      <a:pt x="48" y="24"/>
                      <a:pt x="47" y="24"/>
                      <a:pt x="46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8" y="15"/>
                      <a:pt x="48" y="16"/>
                    </a:cubicBezTo>
                    <a:lnTo>
                      <a:pt x="48" y="23"/>
                    </a:lnTo>
                    <a:close/>
                    <a:moveTo>
                      <a:pt x="48" y="36"/>
                    </a:moveTo>
                    <a:cubicBezTo>
                      <a:pt x="48" y="37"/>
                      <a:pt x="47" y="38"/>
                      <a:pt x="46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8"/>
                      <a:pt x="1" y="28"/>
                      <a:pt x="2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7" y="28"/>
                      <a:pt x="48" y="28"/>
                      <a:pt x="48" y="29"/>
                    </a:cubicBezTo>
                    <a:lnTo>
                      <a:pt x="48" y="36"/>
                    </a:lnTo>
                    <a:close/>
                    <a:moveTo>
                      <a:pt x="45" y="21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21"/>
                      <a:pt x="17" y="21"/>
                      <a:pt x="17" y="21"/>
                    </a:cubicBezTo>
                    <a:lnTo>
                      <a:pt x="45" y="21"/>
                    </a:lnTo>
                    <a:close/>
                    <a:moveTo>
                      <a:pt x="45" y="35"/>
                    </a:moveTo>
                    <a:cubicBezTo>
                      <a:pt x="45" y="31"/>
                      <a:pt x="45" y="31"/>
                      <a:pt x="45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5"/>
                      <a:pt x="27" y="35"/>
                      <a:pt x="27" y="35"/>
                    </a:cubicBezTo>
                    <a:lnTo>
                      <a:pt x="45" y="35"/>
                    </a:lnTo>
                    <a:close/>
                    <a:moveTo>
                      <a:pt x="45" y="7"/>
                    </a:moveTo>
                    <a:cubicBezTo>
                      <a:pt x="45" y="4"/>
                      <a:pt x="45" y="4"/>
                      <a:pt x="45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7"/>
                      <a:pt x="34" y="7"/>
                      <a:pt x="34" y="7"/>
                    </a:cubicBezTo>
                    <a:lnTo>
                      <a:pt x="45" y="7"/>
                    </a:lnTo>
                    <a:close/>
                  </a:path>
                </a:pathLst>
              </a:custGeom>
              <a:solidFill>
                <a:srgbClr val="006DAD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32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46" name="组合 145"/>
            <p:cNvGrpSpPr/>
            <p:nvPr/>
          </p:nvGrpSpPr>
          <p:grpSpPr>
            <a:xfrm>
              <a:off x="1207367" y="4304568"/>
              <a:ext cx="2305090" cy="1309523"/>
              <a:chOff x="1691062" y="3317763"/>
              <a:chExt cx="2305090" cy="1309523"/>
            </a:xfrm>
          </p:grpSpPr>
          <p:sp>
            <p:nvSpPr>
              <p:cNvPr id="147" name="文本框 146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48" name="文本框 147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49" name="直接连接符 148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rgbClr val="006D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组合 149"/>
            <p:cNvGrpSpPr/>
            <p:nvPr/>
          </p:nvGrpSpPr>
          <p:grpSpPr>
            <a:xfrm>
              <a:off x="3698093" y="4304568"/>
              <a:ext cx="2305090" cy="1309523"/>
              <a:chOff x="1691062" y="3317763"/>
              <a:chExt cx="2305090" cy="1309523"/>
            </a:xfrm>
          </p:grpSpPr>
          <p:sp>
            <p:nvSpPr>
              <p:cNvPr id="151" name="文本框 150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52" name="文本框 151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53" name="直接连接符 152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rgbClr val="006D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组合 153"/>
            <p:cNvGrpSpPr/>
            <p:nvPr/>
          </p:nvGrpSpPr>
          <p:grpSpPr>
            <a:xfrm>
              <a:off x="6188818" y="4304568"/>
              <a:ext cx="2305090" cy="1309523"/>
              <a:chOff x="1691062" y="3317763"/>
              <a:chExt cx="2305090" cy="1309523"/>
            </a:xfrm>
          </p:grpSpPr>
          <p:sp>
            <p:nvSpPr>
              <p:cNvPr id="155" name="文本框 154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56" name="文本框 155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57" name="直接连接符 156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rgbClr val="006D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组合 157"/>
            <p:cNvGrpSpPr/>
            <p:nvPr/>
          </p:nvGrpSpPr>
          <p:grpSpPr>
            <a:xfrm>
              <a:off x="8679542" y="4304568"/>
              <a:ext cx="2305090" cy="1309523"/>
              <a:chOff x="1691062" y="3317763"/>
              <a:chExt cx="2305090" cy="1309523"/>
            </a:xfrm>
          </p:grpSpPr>
          <p:sp>
            <p:nvSpPr>
              <p:cNvPr id="159" name="文本框 158"/>
              <p:cNvSpPr txBox="1"/>
              <p:nvPr/>
            </p:nvSpPr>
            <p:spPr>
              <a:xfrm>
                <a:off x="1691062" y="3732682"/>
                <a:ext cx="2305090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60" name="文本框 159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61" name="直接连接符 160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rgbClr val="006D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图片 1" descr="LOGO01 - 副本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组合 151"/>
          <p:cNvGrpSpPr/>
          <p:nvPr/>
        </p:nvGrpSpPr>
        <p:grpSpPr>
          <a:xfrm>
            <a:off x="5443908" y="2077398"/>
            <a:ext cx="1465158" cy="1465158"/>
            <a:chOff x="5378163" y="1888596"/>
            <a:chExt cx="1465158" cy="1465158"/>
          </a:xfrm>
        </p:grpSpPr>
        <p:grpSp>
          <p:nvGrpSpPr>
            <p:cNvPr id="69" name="î$lîḓe"/>
            <p:cNvGrpSpPr/>
            <p:nvPr/>
          </p:nvGrpSpPr>
          <p:grpSpPr>
            <a:xfrm rot="18900000" flipH="1">
              <a:off x="5378163" y="1888596"/>
              <a:ext cx="1465158" cy="1465158"/>
              <a:chOff x="1905000" y="2108996"/>
              <a:chExt cx="1716088" cy="1716088"/>
            </a:xfrm>
          </p:grpSpPr>
          <p:sp>
            <p:nvSpPr>
              <p:cNvPr id="124" name="íṧľíďê"/>
              <p:cNvSpPr/>
              <p:nvPr/>
            </p:nvSpPr>
            <p:spPr>
              <a:xfrm rot="5400000">
                <a:off x="1905000" y="2108996"/>
                <a:ext cx="1716088" cy="1716088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6" name="ïṩḻíḓe"/>
              <p:cNvSpPr/>
              <p:nvPr/>
            </p:nvSpPr>
            <p:spPr>
              <a:xfrm rot="5400000">
                <a:off x="2078038" y="2282033"/>
                <a:ext cx="1543050" cy="1543050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70" name="íšļiḋè"/>
            <p:cNvSpPr/>
            <p:nvPr/>
          </p:nvSpPr>
          <p:spPr>
            <a:xfrm flipH="1">
              <a:off x="5639784" y="2254682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2" name="í$ļiḋè"/>
            <p:cNvSpPr/>
            <p:nvPr/>
          </p:nvSpPr>
          <p:spPr bwMode="auto">
            <a:xfrm flipH="1">
              <a:off x="5886921" y="2551328"/>
              <a:ext cx="436146" cy="348622"/>
            </a:xfrm>
            <a:custGeom>
              <a:avLst/>
              <a:gdLst>
                <a:gd name="connsiteX0" fmla="*/ 476154 w 607493"/>
                <a:gd name="connsiteY0" fmla="*/ 304419 h 485584"/>
                <a:gd name="connsiteX1" fmla="*/ 488298 w 607493"/>
                <a:gd name="connsiteY1" fmla="*/ 316270 h 485584"/>
                <a:gd name="connsiteX2" fmla="*/ 476344 w 607493"/>
                <a:gd name="connsiteY2" fmla="*/ 328310 h 485584"/>
                <a:gd name="connsiteX3" fmla="*/ 450158 w 607493"/>
                <a:gd name="connsiteY3" fmla="*/ 354477 h 485584"/>
                <a:gd name="connsiteX4" fmla="*/ 438108 w 607493"/>
                <a:gd name="connsiteY4" fmla="*/ 366517 h 485584"/>
                <a:gd name="connsiteX5" fmla="*/ 426059 w 607493"/>
                <a:gd name="connsiteY5" fmla="*/ 354477 h 485584"/>
                <a:gd name="connsiteX6" fmla="*/ 476154 w 607493"/>
                <a:gd name="connsiteY6" fmla="*/ 304419 h 485584"/>
                <a:gd name="connsiteX7" fmla="*/ 131497 w 607493"/>
                <a:gd name="connsiteY7" fmla="*/ 304419 h 485584"/>
                <a:gd name="connsiteX8" fmla="*/ 143655 w 607493"/>
                <a:gd name="connsiteY8" fmla="*/ 316270 h 485584"/>
                <a:gd name="connsiteX9" fmla="*/ 131687 w 607493"/>
                <a:gd name="connsiteY9" fmla="*/ 328310 h 485584"/>
                <a:gd name="connsiteX10" fmla="*/ 105472 w 607493"/>
                <a:gd name="connsiteY10" fmla="*/ 354477 h 485584"/>
                <a:gd name="connsiteX11" fmla="*/ 93409 w 607493"/>
                <a:gd name="connsiteY11" fmla="*/ 366517 h 485584"/>
                <a:gd name="connsiteX12" fmla="*/ 81346 w 607493"/>
                <a:gd name="connsiteY12" fmla="*/ 354477 h 485584"/>
                <a:gd name="connsiteX13" fmla="*/ 131497 w 607493"/>
                <a:gd name="connsiteY13" fmla="*/ 304419 h 485584"/>
                <a:gd name="connsiteX14" fmla="*/ 476139 w 607493"/>
                <a:gd name="connsiteY14" fmla="*/ 274396 h 485584"/>
                <a:gd name="connsiteX15" fmla="*/ 395950 w 607493"/>
                <a:gd name="connsiteY15" fmla="*/ 354460 h 485584"/>
                <a:gd name="connsiteX16" fmla="*/ 476139 w 607493"/>
                <a:gd name="connsiteY16" fmla="*/ 434524 h 485584"/>
                <a:gd name="connsiteX17" fmla="*/ 556422 w 607493"/>
                <a:gd name="connsiteY17" fmla="*/ 354460 h 485584"/>
                <a:gd name="connsiteX18" fmla="*/ 476139 w 607493"/>
                <a:gd name="connsiteY18" fmla="*/ 274396 h 485584"/>
                <a:gd name="connsiteX19" fmla="*/ 131469 w 607493"/>
                <a:gd name="connsiteY19" fmla="*/ 274396 h 485584"/>
                <a:gd name="connsiteX20" fmla="*/ 51280 w 607493"/>
                <a:gd name="connsiteY20" fmla="*/ 354460 h 485584"/>
                <a:gd name="connsiteX21" fmla="*/ 131469 w 607493"/>
                <a:gd name="connsiteY21" fmla="*/ 434524 h 485584"/>
                <a:gd name="connsiteX22" fmla="*/ 211753 w 607493"/>
                <a:gd name="connsiteY22" fmla="*/ 354460 h 485584"/>
                <a:gd name="connsiteX23" fmla="*/ 131469 w 607493"/>
                <a:gd name="connsiteY23" fmla="*/ 274396 h 485584"/>
                <a:gd name="connsiteX24" fmla="*/ 162216 w 607493"/>
                <a:gd name="connsiteY24" fmla="*/ 0 h 485584"/>
                <a:gd name="connsiteX25" fmla="*/ 261100 w 607493"/>
                <a:gd name="connsiteY25" fmla="*/ 64146 h 485584"/>
                <a:gd name="connsiteX26" fmla="*/ 303804 w 607493"/>
                <a:gd name="connsiteY26" fmla="*/ 54197 h 485584"/>
                <a:gd name="connsiteX27" fmla="*/ 346603 w 607493"/>
                <a:gd name="connsiteY27" fmla="*/ 64146 h 485584"/>
                <a:gd name="connsiteX28" fmla="*/ 445392 w 607493"/>
                <a:gd name="connsiteY28" fmla="*/ 0 h 485584"/>
                <a:gd name="connsiteX29" fmla="*/ 542947 w 607493"/>
                <a:gd name="connsiteY29" fmla="*/ 61493 h 485584"/>
                <a:gd name="connsiteX30" fmla="*/ 607288 w 607493"/>
                <a:gd name="connsiteY30" fmla="*/ 340342 h 485584"/>
                <a:gd name="connsiteX31" fmla="*/ 603587 w 607493"/>
                <a:gd name="connsiteY31" fmla="*/ 380611 h 485584"/>
                <a:gd name="connsiteX32" fmla="*/ 458203 w 607493"/>
                <a:gd name="connsiteY32" fmla="*/ 484173 h 485584"/>
                <a:gd name="connsiteX33" fmla="*/ 351158 w 607493"/>
                <a:gd name="connsiteY33" fmla="*/ 392834 h 485584"/>
                <a:gd name="connsiteX34" fmla="*/ 345085 w 607493"/>
                <a:gd name="connsiteY34" fmla="*/ 328309 h 485584"/>
                <a:gd name="connsiteX35" fmla="*/ 340055 w 607493"/>
                <a:gd name="connsiteY35" fmla="*/ 316655 h 485584"/>
                <a:gd name="connsiteX36" fmla="*/ 303709 w 607493"/>
                <a:gd name="connsiteY36" fmla="*/ 302063 h 485584"/>
                <a:gd name="connsiteX37" fmla="*/ 267363 w 607493"/>
                <a:gd name="connsiteY37" fmla="*/ 316655 h 485584"/>
                <a:gd name="connsiteX38" fmla="*/ 262334 w 607493"/>
                <a:gd name="connsiteY38" fmla="*/ 328309 h 485584"/>
                <a:gd name="connsiteX39" fmla="*/ 256260 w 607493"/>
                <a:gd name="connsiteY39" fmla="*/ 392834 h 485584"/>
                <a:gd name="connsiteX40" fmla="*/ 149215 w 607493"/>
                <a:gd name="connsiteY40" fmla="*/ 484173 h 485584"/>
                <a:gd name="connsiteX41" fmla="*/ 3831 w 607493"/>
                <a:gd name="connsiteY41" fmla="*/ 380611 h 485584"/>
                <a:gd name="connsiteX42" fmla="*/ 130 w 607493"/>
                <a:gd name="connsiteY42" fmla="*/ 340342 h 485584"/>
                <a:gd name="connsiteX43" fmla="*/ 64661 w 607493"/>
                <a:gd name="connsiteY43" fmla="*/ 61493 h 485584"/>
                <a:gd name="connsiteX44" fmla="*/ 162216 w 607493"/>
                <a:gd name="connsiteY44" fmla="*/ 0 h 48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07493" h="485584">
                  <a:moveTo>
                    <a:pt x="476154" y="304419"/>
                  </a:moveTo>
                  <a:cubicBezTo>
                    <a:pt x="482890" y="304419"/>
                    <a:pt x="488203" y="309823"/>
                    <a:pt x="488298" y="316270"/>
                  </a:cubicBezTo>
                  <a:cubicBezTo>
                    <a:pt x="488298" y="323001"/>
                    <a:pt x="482890" y="328310"/>
                    <a:pt x="476344" y="328310"/>
                  </a:cubicBezTo>
                  <a:cubicBezTo>
                    <a:pt x="461922" y="328310"/>
                    <a:pt x="450158" y="340066"/>
                    <a:pt x="450158" y="354477"/>
                  </a:cubicBezTo>
                  <a:cubicBezTo>
                    <a:pt x="450158" y="361208"/>
                    <a:pt x="444655" y="366517"/>
                    <a:pt x="438108" y="366517"/>
                  </a:cubicBezTo>
                  <a:cubicBezTo>
                    <a:pt x="431372" y="366517"/>
                    <a:pt x="426059" y="361018"/>
                    <a:pt x="426059" y="354477"/>
                  </a:cubicBezTo>
                  <a:cubicBezTo>
                    <a:pt x="426059" y="326888"/>
                    <a:pt x="448640" y="304419"/>
                    <a:pt x="476154" y="304419"/>
                  </a:cubicBezTo>
                  <a:close/>
                  <a:moveTo>
                    <a:pt x="131497" y="304419"/>
                  </a:moveTo>
                  <a:cubicBezTo>
                    <a:pt x="138146" y="304419"/>
                    <a:pt x="143465" y="309823"/>
                    <a:pt x="143655" y="316270"/>
                  </a:cubicBezTo>
                  <a:cubicBezTo>
                    <a:pt x="143655" y="323001"/>
                    <a:pt x="138241" y="328310"/>
                    <a:pt x="131687" y="328310"/>
                  </a:cubicBezTo>
                  <a:cubicBezTo>
                    <a:pt x="117250" y="328310"/>
                    <a:pt x="105472" y="340066"/>
                    <a:pt x="105472" y="354477"/>
                  </a:cubicBezTo>
                  <a:cubicBezTo>
                    <a:pt x="105472" y="361208"/>
                    <a:pt x="100153" y="366517"/>
                    <a:pt x="93409" y="366517"/>
                  </a:cubicBezTo>
                  <a:cubicBezTo>
                    <a:pt x="86665" y="366517"/>
                    <a:pt x="81346" y="361018"/>
                    <a:pt x="81346" y="354477"/>
                  </a:cubicBezTo>
                  <a:cubicBezTo>
                    <a:pt x="81346" y="326888"/>
                    <a:pt x="103952" y="304419"/>
                    <a:pt x="131497" y="304419"/>
                  </a:cubicBezTo>
                  <a:close/>
                  <a:moveTo>
                    <a:pt x="476139" y="274396"/>
                  </a:moveTo>
                  <a:cubicBezTo>
                    <a:pt x="431916" y="274396"/>
                    <a:pt x="395950" y="310212"/>
                    <a:pt x="395950" y="354460"/>
                  </a:cubicBezTo>
                  <a:cubicBezTo>
                    <a:pt x="395950" y="398708"/>
                    <a:pt x="431916" y="434524"/>
                    <a:pt x="476139" y="434524"/>
                  </a:cubicBezTo>
                  <a:cubicBezTo>
                    <a:pt x="520456" y="434524"/>
                    <a:pt x="556422" y="398708"/>
                    <a:pt x="556422" y="354460"/>
                  </a:cubicBezTo>
                  <a:cubicBezTo>
                    <a:pt x="556422" y="310212"/>
                    <a:pt x="520456" y="274396"/>
                    <a:pt x="476139" y="274396"/>
                  </a:cubicBezTo>
                  <a:close/>
                  <a:moveTo>
                    <a:pt x="131469" y="274396"/>
                  </a:moveTo>
                  <a:cubicBezTo>
                    <a:pt x="87247" y="274396"/>
                    <a:pt x="51280" y="310212"/>
                    <a:pt x="51280" y="354460"/>
                  </a:cubicBezTo>
                  <a:cubicBezTo>
                    <a:pt x="51280" y="398708"/>
                    <a:pt x="87247" y="434524"/>
                    <a:pt x="131469" y="434524"/>
                  </a:cubicBezTo>
                  <a:cubicBezTo>
                    <a:pt x="175787" y="434524"/>
                    <a:pt x="211753" y="398708"/>
                    <a:pt x="211753" y="354460"/>
                  </a:cubicBezTo>
                  <a:cubicBezTo>
                    <a:pt x="211753" y="310212"/>
                    <a:pt x="175787" y="274396"/>
                    <a:pt x="131469" y="274396"/>
                  </a:cubicBezTo>
                  <a:close/>
                  <a:moveTo>
                    <a:pt x="162216" y="0"/>
                  </a:moveTo>
                  <a:cubicBezTo>
                    <a:pt x="205015" y="0"/>
                    <a:pt x="243734" y="25109"/>
                    <a:pt x="261100" y="64146"/>
                  </a:cubicBezTo>
                  <a:cubicBezTo>
                    <a:pt x="273057" y="57798"/>
                    <a:pt x="287861" y="54197"/>
                    <a:pt x="303804" y="54197"/>
                  </a:cubicBezTo>
                  <a:cubicBezTo>
                    <a:pt x="319747" y="54292"/>
                    <a:pt x="334551" y="57987"/>
                    <a:pt x="346603" y="64146"/>
                  </a:cubicBezTo>
                  <a:cubicBezTo>
                    <a:pt x="363969" y="25109"/>
                    <a:pt x="402688" y="0"/>
                    <a:pt x="445392" y="0"/>
                  </a:cubicBezTo>
                  <a:cubicBezTo>
                    <a:pt x="487052" y="0"/>
                    <a:pt x="525106" y="23877"/>
                    <a:pt x="542947" y="61493"/>
                  </a:cubicBezTo>
                  <a:cubicBezTo>
                    <a:pt x="613551" y="210724"/>
                    <a:pt x="607478" y="340342"/>
                    <a:pt x="607288" y="340342"/>
                  </a:cubicBezTo>
                  <a:cubicBezTo>
                    <a:pt x="607288" y="353797"/>
                    <a:pt x="606339" y="367251"/>
                    <a:pt x="603587" y="380611"/>
                  </a:cubicBezTo>
                  <a:cubicBezTo>
                    <a:pt x="589637" y="448831"/>
                    <a:pt x="526909" y="494311"/>
                    <a:pt x="458203" y="484173"/>
                  </a:cubicBezTo>
                  <a:cubicBezTo>
                    <a:pt x="404301" y="476403"/>
                    <a:pt x="368524" y="444567"/>
                    <a:pt x="351158" y="392834"/>
                  </a:cubicBezTo>
                  <a:cubicBezTo>
                    <a:pt x="344231" y="371894"/>
                    <a:pt x="345085" y="350007"/>
                    <a:pt x="345085" y="328309"/>
                  </a:cubicBezTo>
                  <a:cubicBezTo>
                    <a:pt x="345085" y="323382"/>
                    <a:pt x="343471" y="319971"/>
                    <a:pt x="340055" y="316655"/>
                  </a:cubicBezTo>
                  <a:cubicBezTo>
                    <a:pt x="329996" y="306990"/>
                    <a:pt x="316900" y="302063"/>
                    <a:pt x="303709" y="302063"/>
                  </a:cubicBezTo>
                  <a:cubicBezTo>
                    <a:pt x="290518" y="302063"/>
                    <a:pt x="277517" y="306990"/>
                    <a:pt x="267363" y="316655"/>
                  </a:cubicBezTo>
                  <a:cubicBezTo>
                    <a:pt x="263947" y="319971"/>
                    <a:pt x="262334" y="323382"/>
                    <a:pt x="262334" y="328309"/>
                  </a:cubicBezTo>
                  <a:cubicBezTo>
                    <a:pt x="262428" y="350007"/>
                    <a:pt x="263377" y="371894"/>
                    <a:pt x="256260" y="392834"/>
                  </a:cubicBezTo>
                  <a:cubicBezTo>
                    <a:pt x="238799" y="444567"/>
                    <a:pt x="203117" y="476403"/>
                    <a:pt x="149215" y="484173"/>
                  </a:cubicBezTo>
                  <a:cubicBezTo>
                    <a:pt x="80509" y="494216"/>
                    <a:pt x="17781" y="448736"/>
                    <a:pt x="3831" y="380611"/>
                  </a:cubicBezTo>
                  <a:cubicBezTo>
                    <a:pt x="1174" y="367346"/>
                    <a:pt x="130" y="353797"/>
                    <a:pt x="130" y="340342"/>
                  </a:cubicBezTo>
                  <a:cubicBezTo>
                    <a:pt x="130" y="340342"/>
                    <a:pt x="-5943" y="210724"/>
                    <a:pt x="64661" y="61493"/>
                  </a:cubicBezTo>
                  <a:cubicBezTo>
                    <a:pt x="82407" y="23877"/>
                    <a:pt x="120651" y="0"/>
                    <a:pt x="162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square" lIns="91440" tIns="45720" rIns="91440" bIns="45720">
              <a:normAutofit lnSpcReduction="10000"/>
            </a:bodyPr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4167807" y="3353497"/>
            <a:ext cx="1465159" cy="1465157"/>
            <a:chOff x="4102062" y="3164695"/>
            <a:chExt cx="1465159" cy="1465157"/>
          </a:xfrm>
        </p:grpSpPr>
        <p:grpSp>
          <p:nvGrpSpPr>
            <p:cNvPr id="71" name="ïṥľîḍè"/>
            <p:cNvGrpSpPr/>
            <p:nvPr/>
          </p:nvGrpSpPr>
          <p:grpSpPr>
            <a:xfrm rot="18900000">
              <a:off x="4102062" y="3164695"/>
              <a:ext cx="1465159" cy="1465157"/>
              <a:chOff x="1905000" y="2108996"/>
              <a:chExt cx="1716088" cy="1716088"/>
            </a:xfrm>
          </p:grpSpPr>
          <p:sp>
            <p:nvSpPr>
              <p:cNvPr id="122" name="işľîḋé"/>
              <p:cNvSpPr/>
              <p:nvPr/>
            </p:nvSpPr>
            <p:spPr>
              <a:xfrm rot="5400000">
                <a:off x="1905000" y="2108996"/>
                <a:ext cx="1716088" cy="1716088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3" name="işḷíḑé"/>
              <p:cNvSpPr/>
              <p:nvPr/>
            </p:nvSpPr>
            <p:spPr>
              <a:xfrm rot="5400000">
                <a:off x="2078038" y="2282033"/>
                <a:ext cx="1543050" cy="1543050"/>
              </a:xfrm>
              <a:prstGeom prst="teardrop">
                <a:avLst/>
              </a:prstGeom>
              <a:solidFill>
                <a:srgbClr val="006D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72" name="iSḻîḑe"/>
            <p:cNvSpPr/>
            <p:nvPr/>
          </p:nvSpPr>
          <p:spPr>
            <a:xfrm flipH="1">
              <a:off x="4468148" y="3426316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3" name="iSḷíḍê"/>
            <p:cNvSpPr/>
            <p:nvPr/>
          </p:nvSpPr>
          <p:spPr bwMode="auto">
            <a:xfrm flipH="1">
              <a:off x="4708640" y="3687455"/>
              <a:ext cx="436146" cy="419634"/>
            </a:xfrm>
            <a:custGeom>
              <a:avLst/>
              <a:gdLst>
                <a:gd name="connsiteX0" fmla="*/ 470550 w 607639"/>
                <a:gd name="connsiteY0" fmla="*/ 350499 h 584635"/>
                <a:gd name="connsiteX1" fmla="*/ 508283 w 607639"/>
                <a:gd name="connsiteY1" fmla="*/ 414411 h 584635"/>
                <a:gd name="connsiteX2" fmla="*/ 508283 w 607639"/>
                <a:gd name="connsiteY2" fmla="*/ 504990 h 584635"/>
                <a:gd name="connsiteX3" fmla="*/ 303775 w 607639"/>
                <a:gd name="connsiteY3" fmla="*/ 584635 h 584635"/>
                <a:gd name="connsiteX4" fmla="*/ 99356 w 607639"/>
                <a:gd name="connsiteY4" fmla="*/ 504990 h 584635"/>
                <a:gd name="connsiteX5" fmla="*/ 99356 w 607639"/>
                <a:gd name="connsiteY5" fmla="*/ 414411 h 584635"/>
                <a:gd name="connsiteX6" fmla="*/ 124897 w 607639"/>
                <a:gd name="connsiteY6" fmla="*/ 360899 h 584635"/>
                <a:gd name="connsiteX7" fmla="*/ 289002 w 607639"/>
                <a:gd name="connsiteY7" fmla="*/ 478767 h 584635"/>
                <a:gd name="connsiteX8" fmla="*/ 303775 w 607639"/>
                <a:gd name="connsiteY8" fmla="*/ 483567 h 584635"/>
                <a:gd name="connsiteX9" fmla="*/ 320150 w 607639"/>
                <a:gd name="connsiteY9" fmla="*/ 477612 h 584635"/>
                <a:gd name="connsiteX10" fmla="*/ 224526 w 607639"/>
                <a:gd name="connsiteY10" fmla="*/ 79098 h 584635"/>
                <a:gd name="connsiteX11" fmla="*/ 290796 w 607639"/>
                <a:gd name="connsiteY11" fmla="*/ 100714 h 584635"/>
                <a:gd name="connsiteX12" fmla="*/ 378918 w 607639"/>
                <a:gd name="connsiteY12" fmla="*/ 129594 h 584635"/>
                <a:gd name="connsiteX13" fmla="*/ 413099 w 607639"/>
                <a:gd name="connsiteY13" fmla="*/ 123729 h 584635"/>
                <a:gd name="connsiteX14" fmla="*/ 413188 w 607639"/>
                <a:gd name="connsiteY14" fmla="*/ 123729 h 584635"/>
                <a:gd name="connsiteX15" fmla="*/ 354351 w 607639"/>
                <a:gd name="connsiteY15" fmla="*/ 248669 h 584635"/>
                <a:gd name="connsiteX16" fmla="*/ 329160 w 607639"/>
                <a:gd name="connsiteY16" fmla="*/ 284658 h 584635"/>
                <a:gd name="connsiteX17" fmla="*/ 329160 w 607639"/>
                <a:gd name="connsiteY17" fmla="*/ 290879 h 584635"/>
                <a:gd name="connsiteX18" fmla="*/ 367524 w 607639"/>
                <a:gd name="connsiteY18" fmla="*/ 331844 h 584635"/>
                <a:gd name="connsiteX19" fmla="*/ 412476 w 607639"/>
                <a:gd name="connsiteY19" fmla="*/ 331844 h 584635"/>
                <a:gd name="connsiteX20" fmla="*/ 414078 w 607639"/>
                <a:gd name="connsiteY20" fmla="*/ 332022 h 584635"/>
                <a:gd name="connsiteX21" fmla="*/ 302545 w 607639"/>
                <a:gd name="connsiteY21" fmla="*/ 426216 h 584635"/>
                <a:gd name="connsiteX22" fmla="*/ 174367 w 607639"/>
                <a:gd name="connsiteY22" fmla="*/ 334155 h 584635"/>
                <a:gd name="connsiteX23" fmla="*/ 195196 w 607639"/>
                <a:gd name="connsiteY23" fmla="*/ 331844 h 584635"/>
                <a:gd name="connsiteX24" fmla="*/ 240058 w 607639"/>
                <a:gd name="connsiteY24" fmla="*/ 331844 h 584635"/>
                <a:gd name="connsiteX25" fmla="*/ 278512 w 607639"/>
                <a:gd name="connsiteY25" fmla="*/ 290879 h 584635"/>
                <a:gd name="connsiteX26" fmla="*/ 278512 w 607639"/>
                <a:gd name="connsiteY26" fmla="*/ 284747 h 584635"/>
                <a:gd name="connsiteX27" fmla="*/ 253766 w 607639"/>
                <a:gd name="connsiteY27" fmla="*/ 248847 h 584635"/>
                <a:gd name="connsiteX28" fmla="*/ 194662 w 607639"/>
                <a:gd name="connsiteY28" fmla="*/ 112177 h 584635"/>
                <a:gd name="connsiteX29" fmla="*/ 196976 w 607639"/>
                <a:gd name="connsiteY29" fmla="*/ 90139 h 584635"/>
                <a:gd name="connsiteX30" fmla="*/ 224526 w 607639"/>
                <a:gd name="connsiteY30" fmla="*/ 79098 h 584635"/>
                <a:gd name="connsiteX31" fmla="*/ 304118 w 607639"/>
                <a:gd name="connsiteY31" fmla="*/ 3246 h 584635"/>
                <a:gd name="connsiteX32" fmla="*/ 316487 w 607639"/>
                <a:gd name="connsiteY32" fmla="*/ 3956 h 584635"/>
                <a:gd name="connsiteX33" fmla="*/ 404763 w 607639"/>
                <a:gd name="connsiteY33" fmla="*/ 71802 h 584635"/>
                <a:gd name="connsiteX34" fmla="*/ 316843 w 607639"/>
                <a:gd name="connsiteY34" fmla="*/ 57416 h 584635"/>
                <a:gd name="connsiteX35" fmla="*/ 233995 w 607639"/>
                <a:gd name="connsiteY35" fmla="*/ 29088 h 584635"/>
                <a:gd name="connsiteX36" fmla="*/ 304118 w 607639"/>
                <a:gd name="connsiteY36" fmla="*/ 3246 h 584635"/>
                <a:gd name="connsiteX37" fmla="*/ 190090 w 607639"/>
                <a:gd name="connsiteY37" fmla="*/ 212 h 584635"/>
                <a:gd name="connsiteX38" fmla="*/ 148886 w 607639"/>
                <a:gd name="connsiteY38" fmla="*/ 73526 h 584635"/>
                <a:gd name="connsiteX39" fmla="*/ 148708 w 607639"/>
                <a:gd name="connsiteY39" fmla="*/ 74415 h 584635"/>
                <a:gd name="connsiteX40" fmla="*/ 143991 w 607639"/>
                <a:gd name="connsiteY40" fmla="*/ 112182 h 584635"/>
                <a:gd name="connsiteX41" fmla="*/ 209579 w 607639"/>
                <a:gd name="connsiteY41" fmla="*/ 281293 h 584635"/>
                <a:gd name="connsiteX42" fmla="*/ 195162 w 607639"/>
                <a:gd name="connsiteY42" fmla="*/ 281293 h 584635"/>
                <a:gd name="connsiteX43" fmla="*/ 112665 w 607639"/>
                <a:gd name="connsiteY43" fmla="*/ 306353 h 584635"/>
                <a:gd name="connsiteX44" fmla="*/ 105813 w 607639"/>
                <a:gd name="connsiteY44" fmla="*/ 311330 h 584635"/>
                <a:gd name="connsiteX45" fmla="*/ 48768 w 607639"/>
                <a:gd name="connsiteY45" fmla="*/ 410415 h 584635"/>
                <a:gd name="connsiteX46" fmla="*/ 48679 w 607639"/>
                <a:gd name="connsiteY46" fmla="*/ 413081 h 584635"/>
                <a:gd name="connsiteX47" fmla="*/ 48679 w 607639"/>
                <a:gd name="connsiteY47" fmla="*/ 445339 h 584635"/>
                <a:gd name="connsiteX48" fmla="*/ 0 w 607639"/>
                <a:gd name="connsiteY48" fmla="*/ 281293 h 584635"/>
                <a:gd name="connsiteX49" fmla="*/ 190090 w 607639"/>
                <a:gd name="connsiteY49" fmla="*/ 212 h 584635"/>
                <a:gd name="connsiteX50" fmla="*/ 417085 w 607639"/>
                <a:gd name="connsiteY50" fmla="*/ 0 h 584635"/>
                <a:gd name="connsiteX51" fmla="*/ 607639 w 607639"/>
                <a:gd name="connsiteY51" fmla="*/ 281281 h 584635"/>
                <a:gd name="connsiteX52" fmla="*/ 558955 w 607639"/>
                <a:gd name="connsiteY52" fmla="*/ 445339 h 584635"/>
                <a:gd name="connsiteX53" fmla="*/ 558955 w 607639"/>
                <a:gd name="connsiteY53" fmla="*/ 413078 h 584635"/>
                <a:gd name="connsiteX54" fmla="*/ 558866 w 607639"/>
                <a:gd name="connsiteY54" fmla="*/ 410412 h 584635"/>
                <a:gd name="connsiteX55" fmla="*/ 482234 w 607639"/>
                <a:gd name="connsiteY55" fmla="*/ 298966 h 584635"/>
                <a:gd name="connsiteX56" fmla="*/ 475737 w 607639"/>
                <a:gd name="connsiteY56" fmla="*/ 295767 h 584635"/>
                <a:gd name="connsiteX57" fmla="*/ 412456 w 607639"/>
                <a:gd name="connsiteY57" fmla="*/ 281281 h 584635"/>
                <a:gd name="connsiteX58" fmla="*/ 398483 w 607639"/>
                <a:gd name="connsiteY58" fmla="*/ 281281 h 584635"/>
                <a:gd name="connsiteX59" fmla="*/ 462387 w 607639"/>
                <a:gd name="connsiteY59" fmla="*/ 92605 h 584635"/>
                <a:gd name="connsiteX60" fmla="*/ 458560 w 607639"/>
                <a:gd name="connsiteY60" fmla="*/ 74386 h 584635"/>
                <a:gd name="connsiteX61" fmla="*/ 457848 w 607639"/>
                <a:gd name="connsiteY61" fmla="*/ 71098 h 584635"/>
                <a:gd name="connsiteX62" fmla="*/ 417085 w 607639"/>
                <a:gd name="connsiteY62" fmla="*/ 0 h 5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7639" h="584635">
                  <a:moveTo>
                    <a:pt x="470550" y="350499"/>
                  </a:moveTo>
                  <a:cubicBezTo>
                    <a:pt x="491018" y="365255"/>
                    <a:pt x="505168" y="387566"/>
                    <a:pt x="508283" y="414411"/>
                  </a:cubicBezTo>
                  <a:lnTo>
                    <a:pt x="508283" y="504990"/>
                  </a:lnTo>
                  <a:cubicBezTo>
                    <a:pt x="454264" y="554324"/>
                    <a:pt x="382624" y="584635"/>
                    <a:pt x="303775" y="584635"/>
                  </a:cubicBezTo>
                  <a:cubicBezTo>
                    <a:pt x="225015" y="584635"/>
                    <a:pt x="153375" y="554324"/>
                    <a:pt x="99356" y="504990"/>
                  </a:cubicBezTo>
                  <a:lnTo>
                    <a:pt x="99356" y="414411"/>
                  </a:lnTo>
                  <a:cubicBezTo>
                    <a:pt x="101759" y="393344"/>
                    <a:pt x="111192" y="375033"/>
                    <a:pt x="124897" y="360899"/>
                  </a:cubicBezTo>
                  <a:lnTo>
                    <a:pt x="289002" y="478767"/>
                  </a:lnTo>
                  <a:cubicBezTo>
                    <a:pt x="293452" y="481967"/>
                    <a:pt x="298613" y="483567"/>
                    <a:pt x="303775" y="483567"/>
                  </a:cubicBezTo>
                  <a:cubicBezTo>
                    <a:pt x="309649" y="483567"/>
                    <a:pt x="315433" y="481523"/>
                    <a:pt x="320150" y="477612"/>
                  </a:cubicBezTo>
                  <a:close/>
                  <a:moveTo>
                    <a:pt x="224526" y="79098"/>
                  </a:moveTo>
                  <a:cubicBezTo>
                    <a:pt x="239569" y="78254"/>
                    <a:pt x="261065" y="82853"/>
                    <a:pt x="290796" y="100714"/>
                  </a:cubicBezTo>
                  <a:cubicBezTo>
                    <a:pt x="322751" y="119908"/>
                    <a:pt x="352214" y="129594"/>
                    <a:pt x="378918" y="129594"/>
                  </a:cubicBezTo>
                  <a:cubicBezTo>
                    <a:pt x="390846" y="129594"/>
                    <a:pt x="402239" y="127639"/>
                    <a:pt x="413099" y="123729"/>
                  </a:cubicBezTo>
                  <a:cubicBezTo>
                    <a:pt x="413099" y="123729"/>
                    <a:pt x="413099" y="123729"/>
                    <a:pt x="413188" y="123729"/>
                  </a:cubicBezTo>
                  <a:cubicBezTo>
                    <a:pt x="411853" y="176247"/>
                    <a:pt x="389511" y="235518"/>
                    <a:pt x="354351" y="248669"/>
                  </a:cubicBezTo>
                  <a:cubicBezTo>
                    <a:pt x="339040" y="254445"/>
                    <a:pt x="329160" y="268574"/>
                    <a:pt x="329160" y="284658"/>
                  </a:cubicBezTo>
                  <a:lnTo>
                    <a:pt x="329160" y="290879"/>
                  </a:lnTo>
                  <a:cubicBezTo>
                    <a:pt x="329160" y="310695"/>
                    <a:pt x="344559" y="331844"/>
                    <a:pt x="367524" y="331844"/>
                  </a:cubicBezTo>
                  <a:lnTo>
                    <a:pt x="412476" y="331844"/>
                  </a:lnTo>
                  <a:cubicBezTo>
                    <a:pt x="413010" y="331844"/>
                    <a:pt x="413544" y="331933"/>
                    <a:pt x="414078" y="332022"/>
                  </a:cubicBezTo>
                  <a:lnTo>
                    <a:pt x="302545" y="426216"/>
                  </a:lnTo>
                  <a:lnTo>
                    <a:pt x="174367" y="334155"/>
                  </a:lnTo>
                  <a:cubicBezTo>
                    <a:pt x="181043" y="332733"/>
                    <a:pt x="187986" y="331844"/>
                    <a:pt x="195196" y="331844"/>
                  </a:cubicBezTo>
                  <a:lnTo>
                    <a:pt x="240058" y="331844"/>
                  </a:lnTo>
                  <a:cubicBezTo>
                    <a:pt x="263113" y="331844"/>
                    <a:pt x="278512" y="310695"/>
                    <a:pt x="278512" y="290879"/>
                  </a:cubicBezTo>
                  <a:lnTo>
                    <a:pt x="278512" y="284747"/>
                  </a:lnTo>
                  <a:cubicBezTo>
                    <a:pt x="278512" y="268841"/>
                    <a:pt x="268631" y="254356"/>
                    <a:pt x="253766" y="248847"/>
                  </a:cubicBezTo>
                  <a:cubicBezTo>
                    <a:pt x="218428" y="235873"/>
                    <a:pt x="194662" y="167627"/>
                    <a:pt x="194662" y="112177"/>
                  </a:cubicBezTo>
                  <a:cubicBezTo>
                    <a:pt x="194662" y="104712"/>
                    <a:pt x="195463" y="97337"/>
                    <a:pt x="196976" y="90139"/>
                  </a:cubicBezTo>
                  <a:cubicBezTo>
                    <a:pt x="200893" y="86229"/>
                    <a:pt x="209483" y="79942"/>
                    <a:pt x="224526" y="79098"/>
                  </a:cubicBezTo>
                  <a:close/>
                  <a:moveTo>
                    <a:pt x="304118" y="3246"/>
                  </a:moveTo>
                  <a:cubicBezTo>
                    <a:pt x="307855" y="3601"/>
                    <a:pt x="312305" y="3512"/>
                    <a:pt x="316487" y="3956"/>
                  </a:cubicBezTo>
                  <a:cubicBezTo>
                    <a:pt x="356532" y="8397"/>
                    <a:pt x="390169" y="35481"/>
                    <a:pt x="404763" y="71802"/>
                  </a:cubicBezTo>
                  <a:cubicBezTo>
                    <a:pt x="393017" y="79794"/>
                    <a:pt x="366765" y="87431"/>
                    <a:pt x="316843" y="57416"/>
                  </a:cubicBezTo>
                  <a:cubicBezTo>
                    <a:pt x="284896" y="38234"/>
                    <a:pt x="257221" y="30331"/>
                    <a:pt x="233995" y="29088"/>
                  </a:cubicBezTo>
                  <a:cubicBezTo>
                    <a:pt x="253661" y="12659"/>
                    <a:pt x="277866" y="3246"/>
                    <a:pt x="304118" y="3246"/>
                  </a:cubicBezTo>
                  <a:close/>
                  <a:moveTo>
                    <a:pt x="190090" y="212"/>
                  </a:moveTo>
                  <a:cubicBezTo>
                    <a:pt x="169710" y="20829"/>
                    <a:pt x="155738" y="46067"/>
                    <a:pt x="148886" y="73526"/>
                  </a:cubicBezTo>
                  <a:cubicBezTo>
                    <a:pt x="148886" y="73793"/>
                    <a:pt x="148708" y="74148"/>
                    <a:pt x="148708" y="74415"/>
                  </a:cubicBezTo>
                  <a:cubicBezTo>
                    <a:pt x="145771" y="86678"/>
                    <a:pt x="143991" y="99297"/>
                    <a:pt x="143991" y="112182"/>
                  </a:cubicBezTo>
                  <a:cubicBezTo>
                    <a:pt x="143991" y="163902"/>
                    <a:pt x="162057" y="243792"/>
                    <a:pt x="209579" y="281293"/>
                  </a:cubicBezTo>
                  <a:lnTo>
                    <a:pt x="195162" y="281293"/>
                  </a:lnTo>
                  <a:cubicBezTo>
                    <a:pt x="164549" y="281293"/>
                    <a:pt x="136249" y="290713"/>
                    <a:pt x="112665" y="306353"/>
                  </a:cubicBezTo>
                  <a:cubicBezTo>
                    <a:pt x="110085" y="307509"/>
                    <a:pt x="107949" y="309286"/>
                    <a:pt x="105813" y="311330"/>
                  </a:cubicBezTo>
                  <a:cubicBezTo>
                    <a:pt x="74665" y="334702"/>
                    <a:pt x="53040" y="369537"/>
                    <a:pt x="48768" y="410415"/>
                  </a:cubicBezTo>
                  <a:cubicBezTo>
                    <a:pt x="48679" y="411304"/>
                    <a:pt x="48679" y="412192"/>
                    <a:pt x="48679" y="413081"/>
                  </a:cubicBezTo>
                  <a:lnTo>
                    <a:pt x="48679" y="445339"/>
                  </a:lnTo>
                  <a:cubicBezTo>
                    <a:pt x="17977" y="398063"/>
                    <a:pt x="0" y="341722"/>
                    <a:pt x="0" y="281293"/>
                  </a:cubicBezTo>
                  <a:cubicBezTo>
                    <a:pt x="0" y="154216"/>
                    <a:pt x="78759" y="45267"/>
                    <a:pt x="190090" y="212"/>
                  </a:cubicBezTo>
                  <a:close/>
                  <a:moveTo>
                    <a:pt x="417085" y="0"/>
                  </a:moveTo>
                  <a:cubicBezTo>
                    <a:pt x="528605" y="44969"/>
                    <a:pt x="607639" y="154016"/>
                    <a:pt x="607639" y="281281"/>
                  </a:cubicBezTo>
                  <a:cubicBezTo>
                    <a:pt x="607639" y="341714"/>
                    <a:pt x="589572" y="397970"/>
                    <a:pt x="558955" y="445339"/>
                  </a:cubicBezTo>
                  <a:lnTo>
                    <a:pt x="558955" y="413078"/>
                  </a:lnTo>
                  <a:cubicBezTo>
                    <a:pt x="558955" y="412190"/>
                    <a:pt x="558955" y="411301"/>
                    <a:pt x="558866" y="410412"/>
                  </a:cubicBezTo>
                  <a:cubicBezTo>
                    <a:pt x="553793" y="361444"/>
                    <a:pt x="523888" y="320918"/>
                    <a:pt x="482234" y="298966"/>
                  </a:cubicBezTo>
                  <a:cubicBezTo>
                    <a:pt x="480187" y="297544"/>
                    <a:pt x="478051" y="296478"/>
                    <a:pt x="475737" y="295767"/>
                  </a:cubicBezTo>
                  <a:cubicBezTo>
                    <a:pt x="456424" y="286791"/>
                    <a:pt x="435152" y="281281"/>
                    <a:pt x="412456" y="281281"/>
                  </a:cubicBezTo>
                  <a:lnTo>
                    <a:pt x="398483" y="281281"/>
                  </a:lnTo>
                  <a:cubicBezTo>
                    <a:pt x="448057" y="243155"/>
                    <a:pt x="470486" y="159703"/>
                    <a:pt x="462387" y="92605"/>
                  </a:cubicBezTo>
                  <a:cubicBezTo>
                    <a:pt x="461675" y="86295"/>
                    <a:pt x="459984" y="80341"/>
                    <a:pt x="458560" y="74386"/>
                  </a:cubicBezTo>
                  <a:cubicBezTo>
                    <a:pt x="458382" y="73231"/>
                    <a:pt x="458204" y="72164"/>
                    <a:pt x="457848" y="71098"/>
                  </a:cubicBezTo>
                  <a:cubicBezTo>
                    <a:pt x="450639" y="43992"/>
                    <a:pt x="436487" y="19552"/>
                    <a:pt x="417085" y="0"/>
                  </a:cubicBezTo>
                  <a:close/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6720009" y="3353497"/>
            <a:ext cx="1465159" cy="1465157"/>
            <a:chOff x="6654264" y="3164695"/>
            <a:chExt cx="1465159" cy="1465157"/>
          </a:xfrm>
        </p:grpSpPr>
        <p:grpSp>
          <p:nvGrpSpPr>
            <p:cNvPr id="80" name="ïṩlïdê"/>
            <p:cNvGrpSpPr/>
            <p:nvPr/>
          </p:nvGrpSpPr>
          <p:grpSpPr>
            <a:xfrm rot="18900000" flipH="1" flipV="1">
              <a:off x="6654264" y="3164695"/>
              <a:ext cx="1465159" cy="1465157"/>
              <a:chOff x="1905000" y="2108996"/>
              <a:chExt cx="1716088" cy="1716088"/>
            </a:xfrm>
          </p:grpSpPr>
          <p:sp>
            <p:nvSpPr>
              <p:cNvPr id="119" name="ïsḻïḋè"/>
              <p:cNvSpPr/>
              <p:nvPr/>
            </p:nvSpPr>
            <p:spPr>
              <a:xfrm rot="5400000">
                <a:off x="1905000" y="2108996"/>
                <a:ext cx="1716088" cy="1716088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20" name="íṧļiḋè"/>
              <p:cNvSpPr/>
              <p:nvPr/>
            </p:nvSpPr>
            <p:spPr>
              <a:xfrm rot="5400000">
                <a:off x="2078038" y="2282033"/>
                <a:ext cx="1543050" cy="1543050"/>
              </a:xfrm>
              <a:prstGeom prst="teardrop">
                <a:avLst/>
              </a:prstGeom>
              <a:solidFill>
                <a:srgbClr val="006D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84" name="ïṥ1îḑe"/>
            <p:cNvSpPr/>
            <p:nvPr/>
          </p:nvSpPr>
          <p:spPr>
            <a:xfrm flipH="1">
              <a:off x="6811421" y="3426318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4" name="îṩľïḓê"/>
            <p:cNvSpPr/>
            <p:nvPr/>
          </p:nvSpPr>
          <p:spPr bwMode="auto">
            <a:xfrm flipH="1">
              <a:off x="7064307" y="3700233"/>
              <a:ext cx="436146" cy="394078"/>
            </a:xfrm>
            <a:custGeom>
              <a:avLst/>
              <a:gdLst>
                <a:gd name="connsiteX0" fmla="*/ 41158 w 584292"/>
                <a:gd name="connsiteY0" fmla="*/ 446576 h 527936"/>
                <a:gd name="connsiteX1" fmla="*/ 543134 w 584292"/>
                <a:gd name="connsiteY1" fmla="*/ 446576 h 527936"/>
                <a:gd name="connsiteX2" fmla="*/ 584292 w 584292"/>
                <a:gd name="connsiteY2" fmla="*/ 487659 h 527936"/>
                <a:gd name="connsiteX3" fmla="*/ 543134 w 584292"/>
                <a:gd name="connsiteY3" fmla="*/ 527936 h 527936"/>
                <a:gd name="connsiteX4" fmla="*/ 41158 w 584292"/>
                <a:gd name="connsiteY4" fmla="*/ 527936 h 527936"/>
                <a:gd name="connsiteX5" fmla="*/ 0 w 584292"/>
                <a:gd name="connsiteY5" fmla="*/ 487659 h 527936"/>
                <a:gd name="connsiteX6" fmla="*/ 41158 w 584292"/>
                <a:gd name="connsiteY6" fmla="*/ 446576 h 527936"/>
                <a:gd name="connsiteX7" fmla="*/ 62981 w 584292"/>
                <a:gd name="connsiteY7" fmla="*/ 268438 h 527936"/>
                <a:gd name="connsiteX8" fmla="*/ 172707 w 584292"/>
                <a:gd name="connsiteY8" fmla="*/ 268438 h 527936"/>
                <a:gd name="connsiteX9" fmla="*/ 193684 w 584292"/>
                <a:gd name="connsiteY9" fmla="*/ 289386 h 527936"/>
                <a:gd name="connsiteX10" fmla="*/ 193684 w 584292"/>
                <a:gd name="connsiteY10" fmla="*/ 409434 h 527936"/>
                <a:gd name="connsiteX11" fmla="*/ 172707 w 584292"/>
                <a:gd name="connsiteY11" fmla="*/ 430382 h 527936"/>
                <a:gd name="connsiteX12" fmla="*/ 62981 w 584292"/>
                <a:gd name="connsiteY12" fmla="*/ 430382 h 527936"/>
                <a:gd name="connsiteX13" fmla="*/ 41198 w 584292"/>
                <a:gd name="connsiteY13" fmla="*/ 409434 h 527936"/>
                <a:gd name="connsiteX14" fmla="*/ 41198 w 584292"/>
                <a:gd name="connsiteY14" fmla="*/ 289386 h 527936"/>
                <a:gd name="connsiteX15" fmla="*/ 62981 w 584292"/>
                <a:gd name="connsiteY15" fmla="*/ 268438 h 527936"/>
                <a:gd name="connsiteX16" fmla="*/ 411585 w 584292"/>
                <a:gd name="connsiteY16" fmla="*/ 158834 h 527936"/>
                <a:gd name="connsiteX17" fmla="*/ 521311 w 584292"/>
                <a:gd name="connsiteY17" fmla="*/ 158834 h 527936"/>
                <a:gd name="connsiteX18" fmla="*/ 543094 w 584292"/>
                <a:gd name="connsiteY18" fmla="*/ 180590 h 527936"/>
                <a:gd name="connsiteX19" fmla="*/ 543094 w 584292"/>
                <a:gd name="connsiteY19" fmla="*/ 409431 h 527936"/>
                <a:gd name="connsiteX20" fmla="*/ 521311 w 584292"/>
                <a:gd name="connsiteY20" fmla="*/ 430381 h 527936"/>
                <a:gd name="connsiteX21" fmla="*/ 411585 w 584292"/>
                <a:gd name="connsiteY21" fmla="*/ 430381 h 527936"/>
                <a:gd name="connsiteX22" fmla="*/ 390608 w 584292"/>
                <a:gd name="connsiteY22" fmla="*/ 409431 h 527936"/>
                <a:gd name="connsiteX23" fmla="*/ 390608 w 584292"/>
                <a:gd name="connsiteY23" fmla="*/ 180590 h 527936"/>
                <a:gd name="connsiteX24" fmla="*/ 411585 w 584292"/>
                <a:gd name="connsiteY24" fmla="*/ 158834 h 527936"/>
                <a:gd name="connsiteX25" fmla="*/ 237226 w 584292"/>
                <a:gd name="connsiteY25" fmla="*/ 0 h 527936"/>
                <a:gd name="connsiteX26" fmla="*/ 347066 w 584292"/>
                <a:gd name="connsiteY26" fmla="*/ 0 h 527936"/>
                <a:gd name="connsiteX27" fmla="*/ 368065 w 584292"/>
                <a:gd name="connsiteY27" fmla="*/ 21761 h 527936"/>
                <a:gd name="connsiteX28" fmla="*/ 368065 w 584292"/>
                <a:gd name="connsiteY28" fmla="*/ 409426 h 527936"/>
                <a:gd name="connsiteX29" fmla="*/ 347066 w 584292"/>
                <a:gd name="connsiteY29" fmla="*/ 430381 h 527936"/>
                <a:gd name="connsiteX30" fmla="*/ 237226 w 584292"/>
                <a:gd name="connsiteY30" fmla="*/ 430381 h 527936"/>
                <a:gd name="connsiteX31" fmla="*/ 216227 w 584292"/>
                <a:gd name="connsiteY31" fmla="*/ 409426 h 527936"/>
                <a:gd name="connsiteX32" fmla="*/ 216227 w 584292"/>
                <a:gd name="connsiteY32" fmla="*/ 21761 h 527936"/>
                <a:gd name="connsiteX33" fmla="*/ 237226 w 584292"/>
                <a:gd name="connsiteY33" fmla="*/ 0 h 52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4292" h="527936">
                  <a:moveTo>
                    <a:pt x="41158" y="446576"/>
                  </a:moveTo>
                  <a:lnTo>
                    <a:pt x="543134" y="446576"/>
                  </a:lnTo>
                  <a:cubicBezTo>
                    <a:pt x="565730" y="446576"/>
                    <a:pt x="584292" y="465104"/>
                    <a:pt x="584292" y="487659"/>
                  </a:cubicBezTo>
                  <a:cubicBezTo>
                    <a:pt x="584292" y="510214"/>
                    <a:pt x="565730" y="527936"/>
                    <a:pt x="543134" y="527936"/>
                  </a:cubicBezTo>
                  <a:lnTo>
                    <a:pt x="41158" y="527936"/>
                  </a:lnTo>
                  <a:cubicBezTo>
                    <a:pt x="18562" y="527936"/>
                    <a:pt x="0" y="510214"/>
                    <a:pt x="0" y="487659"/>
                  </a:cubicBezTo>
                  <a:cubicBezTo>
                    <a:pt x="0" y="465104"/>
                    <a:pt x="18562" y="446576"/>
                    <a:pt x="41158" y="446576"/>
                  </a:cubicBezTo>
                  <a:close/>
                  <a:moveTo>
                    <a:pt x="62981" y="268438"/>
                  </a:moveTo>
                  <a:lnTo>
                    <a:pt x="172707" y="268438"/>
                  </a:lnTo>
                  <a:cubicBezTo>
                    <a:pt x="184002" y="268438"/>
                    <a:pt x="193684" y="278106"/>
                    <a:pt x="193684" y="289386"/>
                  </a:cubicBezTo>
                  <a:lnTo>
                    <a:pt x="193684" y="409434"/>
                  </a:lnTo>
                  <a:cubicBezTo>
                    <a:pt x="193684" y="420714"/>
                    <a:pt x="184002" y="430382"/>
                    <a:pt x="172707" y="430382"/>
                  </a:cubicBezTo>
                  <a:lnTo>
                    <a:pt x="62981" y="430382"/>
                  </a:lnTo>
                  <a:cubicBezTo>
                    <a:pt x="50879" y="430382"/>
                    <a:pt x="41198" y="420714"/>
                    <a:pt x="41198" y="409434"/>
                  </a:cubicBezTo>
                  <a:lnTo>
                    <a:pt x="41198" y="289386"/>
                  </a:lnTo>
                  <a:cubicBezTo>
                    <a:pt x="41198" y="278106"/>
                    <a:pt x="50879" y="268438"/>
                    <a:pt x="62981" y="268438"/>
                  </a:cubicBezTo>
                  <a:close/>
                  <a:moveTo>
                    <a:pt x="411585" y="158834"/>
                  </a:moveTo>
                  <a:lnTo>
                    <a:pt x="521311" y="158834"/>
                  </a:lnTo>
                  <a:cubicBezTo>
                    <a:pt x="533413" y="158834"/>
                    <a:pt x="543094" y="168503"/>
                    <a:pt x="543094" y="180590"/>
                  </a:cubicBezTo>
                  <a:lnTo>
                    <a:pt x="543094" y="409431"/>
                  </a:lnTo>
                  <a:cubicBezTo>
                    <a:pt x="543094" y="420712"/>
                    <a:pt x="533413" y="430381"/>
                    <a:pt x="521311" y="430381"/>
                  </a:cubicBezTo>
                  <a:lnTo>
                    <a:pt x="411585" y="430381"/>
                  </a:lnTo>
                  <a:cubicBezTo>
                    <a:pt x="400290" y="430381"/>
                    <a:pt x="390608" y="420712"/>
                    <a:pt x="390608" y="409431"/>
                  </a:cubicBezTo>
                  <a:lnTo>
                    <a:pt x="390608" y="180590"/>
                  </a:lnTo>
                  <a:cubicBezTo>
                    <a:pt x="390608" y="168503"/>
                    <a:pt x="400290" y="158834"/>
                    <a:pt x="411585" y="158834"/>
                  </a:cubicBezTo>
                  <a:close/>
                  <a:moveTo>
                    <a:pt x="237226" y="0"/>
                  </a:moveTo>
                  <a:lnTo>
                    <a:pt x="347066" y="0"/>
                  </a:lnTo>
                  <a:cubicBezTo>
                    <a:pt x="358373" y="0"/>
                    <a:pt x="368065" y="9672"/>
                    <a:pt x="368065" y="21761"/>
                  </a:cubicBezTo>
                  <a:lnTo>
                    <a:pt x="368065" y="409426"/>
                  </a:lnTo>
                  <a:cubicBezTo>
                    <a:pt x="368065" y="420710"/>
                    <a:pt x="358373" y="430381"/>
                    <a:pt x="347066" y="430381"/>
                  </a:cubicBezTo>
                  <a:lnTo>
                    <a:pt x="237226" y="430381"/>
                  </a:lnTo>
                  <a:cubicBezTo>
                    <a:pt x="225111" y="430381"/>
                    <a:pt x="216227" y="420710"/>
                    <a:pt x="216227" y="409426"/>
                  </a:cubicBezTo>
                  <a:lnTo>
                    <a:pt x="216227" y="21761"/>
                  </a:lnTo>
                  <a:cubicBezTo>
                    <a:pt x="216227" y="9672"/>
                    <a:pt x="225111" y="0"/>
                    <a:pt x="237226" y="0"/>
                  </a:cubicBezTo>
                  <a:close/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5443908" y="4599001"/>
            <a:ext cx="1465158" cy="1495755"/>
            <a:chOff x="5378163" y="4410199"/>
            <a:chExt cx="1465158" cy="1495755"/>
          </a:xfrm>
        </p:grpSpPr>
        <p:grpSp>
          <p:nvGrpSpPr>
            <p:cNvPr id="85" name="ïṧľíḋè"/>
            <p:cNvGrpSpPr/>
            <p:nvPr/>
          </p:nvGrpSpPr>
          <p:grpSpPr>
            <a:xfrm flipH="1">
              <a:off x="5378163" y="4410199"/>
              <a:ext cx="1465158" cy="1495755"/>
              <a:chOff x="5250554" y="4713149"/>
              <a:chExt cx="1690893" cy="1726204"/>
            </a:xfrm>
          </p:grpSpPr>
          <p:sp>
            <p:nvSpPr>
              <p:cNvPr id="117" name="ïṣļïḋê"/>
              <p:cNvSpPr/>
              <p:nvPr/>
            </p:nvSpPr>
            <p:spPr>
              <a:xfrm rot="8100000" flipH="1" flipV="1">
                <a:off x="5250554" y="4748460"/>
                <a:ext cx="1690893" cy="1690893"/>
              </a:xfrm>
              <a:prstGeom prst="teardrop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118" name="iṡḻíḋê"/>
              <p:cNvSpPr/>
              <p:nvPr/>
            </p:nvSpPr>
            <p:spPr>
              <a:xfrm rot="8100000" flipH="1" flipV="1">
                <a:off x="5335801" y="4713149"/>
                <a:ext cx="1520396" cy="1520395"/>
              </a:xfrm>
              <a:prstGeom prst="teardrop">
                <a:avLst/>
              </a:prstGeom>
              <a:solidFill>
                <a:srgbClr val="006D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 sz="3600" dirty="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90" name="iṥľîḍe"/>
            <p:cNvSpPr/>
            <p:nvPr/>
          </p:nvSpPr>
          <p:spPr>
            <a:xfrm flipH="1">
              <a:off x="5641296" y="4596443"/>
              <a:ext cx="941915" cy="941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 sz="3600">
                <a:ea typeface="思源黑体 CN Light" panose="020B0300000000000000" pitchFamily="34" charset="-122"/>
                <a:cs typeface="思源黑体 CN Light" panose="020B0300000000000000" pitchFamily="34" charset="-122"/>
              </a:endParaRPr>
            </a:p>
          </p:txBody>
        </p:sp>
        <p:sp>
          <p:nvSpPr>
            <p:cNvPr id="95" name="íSḻïḓê"/>
            <p:cNvSpPr/>
            <p:nvPr/>
          </p:nvSpPr>
          <p:spPr bwMode="auto">
            <a:xfrm flipH="1">
              <a:off x="5886921" y="4912228"/>
              <a:ext cx="436146" cy="310344"/>
            </a:xfrm>
            <a:custGeom>
              <a:avLst/>
              <a:gdLst>
                <a:gd name="T0" fmla="*/ 522 w 522"/>
                <a:gd name="T1" fmla="*/ 219 h 372"/>
                <a:gd name="T2" fmla="*/ 522 w 522"/>
                <a:gd name="T3" fmla="*/ 258 h 372"/>
                <a:gd name="T4" fmla="*/ 479 w 522"/>
                <a:gd name="T5" fmla="*/ 302 h 372"/>
                <a:gd name="T6" fmla="*/ 441 w 522"/>
                <a:gd name="T7" fmla="*/ 302 h 372"/>
                <a:gd name="T8" fmla="*/ 423 w 522"/>
                <a:gd name="T9" fmla="*/ 284 h 372"/>
                <a:gd name="T10" fmla="*/ 423 w 522"/>
                <a:gd name="T11" fmla="*/ 193 h 372"/>
                <a:gd name="T12" fmla="*/ 439 w 522"/>
                <a:gd name="T13" fmla="*/ 176 h 372"/>
                <a:gd name="T14" fmla="*/ 261 w 522"/>
                <a:gd name="T15" fmla="*/ 36 h 372"/>
                <a:gd name="T16" fmla="*/ 84 w 522"/>
                <a:gd name="T17" fmla="*/ 176 h 372"/>
                <a:gd name="T18" fmla="*/ 99 w 522"/>
                <a:gd name="T19" fmla="*/ 193 h 372"/>
                <a:gd name="T20" fmla="*/ 99 w 522"/>
                <a:gd name="T21" fmla="*/ 284 h 372"/>
                <a:gd name="T22" fmla="*/ 81 w 522"/>
                <a:gd name="T23" fmla="*/ 302 h 372"/>
                <a:gd name="T24" fmla="*/ 43 w 522"/>
                <a:gd name="T25" fmla="*/ 302 h 372"/>
                <a:gd name="T26" fmla="*/ 0 w 522"/>
                <a:gd name="T27" fmla="*/ 258 h 372"/>
                <a:gd name="T28" fmla="*/ 0 w 522"/>
                <a:gd name="T29" fmla="*/ 219 h 372"/>
                <a:gd name="T30" fmla="*/ 43 w 522"/>
                <a:gd name="T31" fmla="*/ 175 h 372"/>
                <a:gd name="T32" fmla="*/ 47 w 522"/>
                <a:gd name="T33" fmla="*/ 175 h 372"/>
                <a:gd name="T34" fmla="*/ 261 w 522"/>
                <a:gd name="T35" fmla="*/ 0 h 372"/>
                <a:gd name="T36" fmla="*/ 475 w 522"/>
                <a:gd name="T37" fmla="*/ 175 h 372"/>
                <a:gd name="T38" fmla="*/ 479 w 522"/>
                <a:gd name="T39" fmla="*/ 175 h 372"/>
                <a:gd name="T40" fmla="*/ 522 w 522"/>
                <a:gd name="T41" fmla="*/ 219 h 372"/>
                <a:gd name="T42" fmla="*/ 314 w 522"/>
                <a:gd name="T43" fmla="*/ 303 h 372"/>
                <a:gd name="T44" fmla="*/ 282 w 522"/>
                <a:gd name="T45" fmla="*/ 319 h 372"/>
                <a:gd name="T46" fmla="*/ 245 w 522"/>
                <a:gd name="T47" fmla="*/ 289 h 372"/>
                <a:gd name="T48" fmla="*/ 282 w 522"/>
                <a:gd name="T49" fmla="*/ 260 h 372"/>
                <a:gd name="T50" fmla="*/ 314 w 522"/>
                <a:gd name="T51" fmla="*/ 276 h 372"/>
                <a:gd name="T52" fmla="*/ 403 w 522"/>
                <a:gd name="T53" fmla="*/ 276 h 372"/>
                <a:gd name="T54" fmla="*/ 414 w 522"/>
                <a:gd name="T55" fmla="*/ 219 h 372"/>
                <a:gd name="T56" fmla="*/ 261 w 522"/>
                <a:gd name="T57" fmla="*/ 65 h 372"/>
                <a:gd name="T58" fmla="*/ 108 w 522"/>
                <a:gd name="T59" fmla="*/ 219 h 372"/>
                <a:gd name="T60" fmla="*/ 261 w 522"/>
                <a:gd name="T61" fmla="*/ 372 h 372"/>
                <a:gd name="T62" fmla="*/ 389 w 522"/>
                <a:gd name="T63" fmla="*/ 303 h 372"/>
                <a:gd name="T64" fmla="*/ 314 w 522"/>
                <a:gd name="T65" fmla="*/ 303 h 372"/>
                <a:gd name="T66" fmla="*/ 314 w 522"/>
                <a:gd name="T67" fmla="*/ 303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2" h="372">
                  <a:moveTo>
                    <a:pt x="522" y="219"/>
                  </a:moveTo>
                  <a:lnTo>
                    <a:pt x="522" y="258"/>
                  </a:lnTo>
                  <a:cubicBezTo>
                    <a:pt x="522" y="282"/>
                    <a:pt x="503" y="302"/>
                    <a:pt x="479" y="302"/>
                  </a:cubicBezTo>
                  <a:lnTo>
                    <a:pt x="441" y="302"/>
                  </a:lnTo>
                  <a:cubicBezTo>
                    <a:pt x="431" y="302"/>
                    <a:pt x="423" y="294"/>
                    <a:pt x="423" y="284"/>
                  </a:cubicBezTo>
                  <a:lnTo>
                    <a:pt x="423" y="193"/>
                  </a:lnTo>
                  <a:cubicBezTo>
                    <a:pt x="423" y="184"/>
                    <a:pt x="430" y="177"/>
                    <a:pt x="439" y="176"/>
                  </a:cubicBezTo>
                  <a:cubicBezTo>
                    <a:pt x="419" y="95"/>
                    <a:pt x="347" y="36"/>
                    <a:pt x="261" y="36"/>
                  </a:cubicBezTo>
                  <a:cubicBezTo>
                    <a:pt x="175" y="36"/>
                    <a:pt x="103" y="95"/>
                    <a:pt x="84" y="176"/>
                  </a:cubicBezTo>
                  <a:cubicBezTo>
                    <a:pt x="92" y="177"/>
                    <a:pt x="99" y="184"/>
                    <a:pt x="99" y="193"/>
                  </a:cubicBezTo>
                  <a:lnTo>
                    <a:pt x="99" y="284"/>
                  </a:lnTo>
                  <a:cubicBezTo>
                    <a:pt x="99" y="294"/>
                    <a:pt x="91" y="302"/>
                    <a:pt x="81" y="302"/>
                  </a:cubicBezTo>
                  <a:lnTo>
                    <a:pt x="43" y="302"/>
                  </a:lnTo>
                  <a:cubicBezTo>
                    <a:pt x="19" y="302"/>
                    <a:pt x="0" y="282"/>
                    <a:pt x="0" y="258"/>
                  </a:cubicBezTo>
                  <a:lnTo>
                    <a:pt x="0" y="219"/>
                  </a:lnTo>
                  <a:cubicBezTo>
                    <a:pt x="0" y="195"/>
                    <a:pt x="19" y="175"/>
                    <a:pt x="43" y="175"/>
                  </a:cubicBezTo>
                  <a:lnTo>
                    <a:pt x="47" y="175"/>
                  </a:lnTo>
                  <a:cubicBezTo>
                    <a:pt x="67" y="76"/>
                    <a:pt x="156" y="0"/>
                    <a:pt x="261" y="0"/>
                  </a:cubicBezTo>
                  <a:cubicBezTo>
                    <a:pt x="367" y="0"/>
                    <a:pt x="455" y="76"/>
                    <a:pt x="475" y="175"/>
                  </a:cubicBezTo>
                  <a:lnTo>
                    <a:pt x="479" y="175"/>
                  </a:lnTo>
                  <a:cubicBezTo>
                    <a:pt x="503" y="175"/>
                    <a:pt x="522" y="195"/>
                    <a:pt x="522" y="219"/>
                  </a:cubicBezTo>
                  <a:close/>
                  <a:moveTo>
                    <a:pt x="314" y="303"/>
                  </a:moveTo>
                  <a:cubicBezTo>
                    <a:pt x="308" y="312"/>
                    <a:pt x="296" y="319"/>
                    <a:pt x="282" y="319"/>
                  </a:cubicBezTo>
                  <a:cubicBezTo>
                    <a:pt x="261" y="319"/>
                    <a:pt x="245" y="306"/>
                    <a:pt x="245" y="289"/>
                  </a:cubicBezTo>
                  <a:cubicBezTo>
                    <a:pt x="245" y="273"/>
                    <a:pt x="261" y="260"/>
                    <a:pt x="282" y="260"/>
                  </a:cubicBezTo>
                  <a:cubicBezTo>
                    <a:pt x="296" y="260"/>
                    <a:pt x="308" y="266"/>
                    <a:pt x="314" y="276"/>
                  </a:cubicBezTo>
                  <a:lnTo>
                    <a:pt x="403" y="276"/>
                  </a:lnTo>
                  <a:cubicBezTo>
                    <a:pt x="410" y="258"/>
                    <a:pt x="414" y="239"/>
                    <a:pt x="414" y="219"/>
                  </a:cubicBezTo>
                  <a:cubicBezTo>
                    <a:pt x="414" y="134"/>
                    <a:pt x="346" y="65"/>
                    <a:pt x="261" y="65"/>
                  </a:cubicBezTo>
                  <a:cubicBezTo>
                    <a:pt x="176" y="65"/>
                    <a:pt x="108" y="134"/>
                    <a:pt x="108" y="219"/>
                  </a:cubicBezTo>
                  <a:cubicBezTo>
                    <a:pt x="108" y="303"/>
                    <a:pt x="176" y="372"/>
                    <a:pt x="261" y="372"/>
                  </a:cubicBezTo>
                  <a:cubicBezTo>
                    <a:pt x="315" y="372"/>
                    <a:pt x="362" y="344"/>
                    <a:pt x="389" y="303"/>
                  </a:cubicBezTo>
                  <a:lnTo>
                    <a:pt x="314" y="303"/>
                  </a:lnTo>
                  <a:lnTo>
                    <a:pt x="314" y="303"/>
                  </a:lnTo>
                  <a:close/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wrap="square" lIns="91440" tIns="45720" rIns="91440" bIns="4572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1890769" y="4927227"/>
            <a:ext cx="3019900" cy="1202538"/>
            <a:chOff x="1430426" y="4470400"/>
            <a:chExt cx="3019900" cy="1202538"/>
          </a:xfrm>
        </p:grpSpPr>
        <p:sp>
          <p:nvSpPr>
            <p:cNvPr id="154" name="文本框 153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56" name="文本框 155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1018614" y="3368693"/>
            <a:ext cx="3019900" cy="1202538"/>
            <a:chOff x="1430426" y="4470400"/>
            <a:chExt cx="3019900" cy="1202538"/>
          </a:xfrm>
        </p:grpSpPr>
        <p:sp>
          <p:nvSpPr>
            <p:cNvPr id="159" name="文本框 158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8389532" y="3386068"/>
            <a:ext cx="3019900" cy="1202538"/>
            <a:chOff x="1430426" y="4470400"/>
            <a:chExt cx="3019900" cy="1202538"/>
          </a:xfrm>
        </p:grpSpPr>
        <p:sp>
          <p:nvSpPr>
            <p:cNvPr id="162" name="文本框 161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63" name="文本框 162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7129874" y="1703988"/>
            <a:ext cx="3019900" cy="1202538"/>
            <a:chOff x="1430426" y="4470400"/>
            <a:chExt cx="3019900" cy="1202538"/>
          </a:xfrm>
        </p:grpSpPr>
        <p:sp>
          <p:nvSpPr>
            <p:cNvPr id="165" name="文本框 164"/>
            <p:cNvSpPr txBox="1"/>
            <p:nvPr/>
          </p:nvSpPr>
          <p:spPr>
            <a:xfrm>
              <a:off x="1430426" y="4470400"/>
              <a:ext cx="141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添加小标题</a:t>
              </a:r>
              <a:endParaRPr lang="zh-CN" altLang="en-US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66" name="文本框 165"/>
            <p:cNvSpPr txBox="1"/>
            <p:nvPr/>
          </p:nvSpPr>
          <p:spPr>
            <a:xfrm>
              <a:off x="1430426" y="4778334"/>
              <a:ext cx="3019900" cy="89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defRPr>
              </a:lvl1pPr>
            </a:lstStyle>
            <a:p>
              <a:pPr algn="l"/>
              <a:r>
                <a:rPr lang="zh-CN" altLang="en-US" dirty="0"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单击此处输入你的正文，文字是您思想的提炼，为了最终演示发布的良好效果，请尽量言简意赅的阐述观点。</a:t>
              </a:r>
              <a:endParaRPr lang="zh-CN" altLang="en-US" dirty="0"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934515" y="1359306"/>
            <a:ext cx="3944800" cy="1010096"/>
            <a:chOff x="934515" y="1359306"/>
            <a:chExt cx="3944800" cy="1010096"/>
          </a:xfrm>
        </p:grpSpPr>
        <p:sp>
          <p:nvSpPr>
            <p:cNvPr id="169" name="文本框 168"/>
            <p:cNvSpPr txBox="1"/>
            <p:nvPr/>
          </p:nvSpPr>
          <p:spPr>
            <a:xfrm>
              <a:off x="934515" y="1359306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70" name="文本框 169"/>
            <p:cNvSpPr txBox="1"/>
            <p:nvPr/>
          </p:nvSpPr>
          <p:spPr>
            <a:xfrm>
              <a:off x="934515" y="1738973"/>
              <a:ext cx="3944800" cy="630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单击此处输入你的正文，文字是您思想的提炼，为了最终演示发布的良好效果。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20" name="组合 1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21" name="矩形 20"/>
              <p:cNvSpPr/>
              <p:nvPr userDrawn="1">
                <p:custDataLst>
                  <p:tags r:id="rId1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2" name="矩形 21"/>
              <p:cNvSpPr/>
              <p:nvPr userDrawn="1">
                <p:custDataLst>
                  <p:tags r:id="rId2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24" name="直接连接符 23"/>
          <p:cNvCxnSpPr/>
          <p:nvPr>
            <p:custDataLst>
              <p:tags r:id="rId4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LOGO01 - 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8"/>
          <p:cNvSpPr/>
          <p:nvPr/>
        </p:nvSpPr>
        <p:spPr bwMode="auto">
          <a:xfrm flipH="1">
            <a:off x="-13955" y="3735621"/>
            <a:ext cx="12205954" cy="3122380"/>
          </a:xfrm>
          <a:custGeom>
            <a:avLst/>
            <a:gdLst>
              <a:gd name="T0" fmla="*/ 1551 w 2694"/>
              <a:gd name="T1" fmla="*/ 389 h 698"/>
              <a:gd name="T2" fmla="*/ 0 w 2694"/>
              <a:gd name="T3" fmla="*/ 296 h 698"/>
              <a:gd name="T4" fmla="*/ 0 w 2694"/>
              <a:gd name="T5" fmla="*/ 698 h 698"/>
              <a:gd name="T6" fmla="*/ 2694 w 2694"/>
              <a:gd name="T7" fmla="*/ 698 h 698"/>
              <a:gd name="T8" fmla="*/ 2694 w 2694"/>
              <a:gd name="T9" fmla="*/ 253 h 698"/>
              <a:gd name="T10" fmla="*/ 1551 w 2694"/>
              <a:gd name="T11" fmla="*/ 389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94" h="698">
                <a:moveTo>
                  <a:pt x="1551" y="389"/>
                </a:moveTo>
                <a:cubicBezTo>
                  <a:pt x="1022" y="575"/>
                  <a:pt x="501" y="523"/>
                  <a:pt x="0" y="296"/>
                </a:cubicBezTo>
                <a:cubicBezTo>
                  <a:pt x="0" y="698"/>
                  <a:pt x="0" y="698"/>
                  <a:pt x="0" y="698"/>
                </a:cubicBezTo>
                <a:cubicBezTo>
                  <a:pt x="2694" y="698"/>
                  <a:pt x="2694" y="698"/>
                  <a:pt x="2694" y="698"/>
                </a:cubicBezTo>
                <a:cubicBezTo>
                  <a:pt x="2694" y="253"/>
                  <a:pt x="2694" y="253"/>
                  <a:pt x="2694" y="253"/>
                </a:cubicBezTo>
                <a:cubicBezTo>
                  <a:pt x="2355" y="0"/>
                  <a:pt x="1910" y="262"/>
                  <a:pt x="1551" y="389"/>
                </a:cubicBezTo>
              </a:path>
            </a:pathLst>
          </a:custGeom>
          <a:solidFill>
            <a:srgbClr val="006DA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思源黑体 CN Light" panose="020B0300000000000000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60" y="4362943"/>
            <a:ext cx="12192247" cy="2566357"/>
            <a:chOff x="560" y="4362943"/>
            <a:chExt cx="12192247" cy="2566357"/>
          </a:xfrm>
        </p:grpSpPr>
        <p:sp>
          <p:nvSpPr>
            <p:cNvPr id="81" name="Freeform 19"/>
            <p:cNvSpPr/>
            <p:nvPr/>
          </p:nvSpPr>
          <p:spPr bwMode="auto">
            <a:xfrm flipH="1">
              <a:off x="5692412" y="5265442"/>
              <a:ext cx="6492733" cy="1663858"/>
            </a:xfrm>
            <a:custGeom>
              <a:avLst/>
              <a:gdLst>
                <a:gd name="T0" fmla="*/ 1441 w 1441"/>
                <a:gd name="T1" fmla="*/ 128 h 368"/>
                <a:gd name="T2" fmla="*/ 0 w 1441"/>
                <a:gd name="T3" fmla="*/ 0 h 368"/>
                <a:gd name="T4" fmla="*/ 0 w 1441"/>
                <a:gd name="T5" fmla="*/ 203 h 368"/>
                <a:gd name="T6" fmla="*/ 1441 w 1441"/>
                <a:gd name="T7" fmla="*/ 12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1" h="368">
                  <a:moveTo>
                    <a:pt x="1441" y="128"/>
                  </a:moveTo>
                  <a:cubicBezTo>
                    <a:pt x="950" y="271"/>
                    <a:pt x="466" y="211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478" y="368"/>
                    <a:pt x="963" y="319"/>
                    <a:pt x="1441" y="12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2" name="Freeform 20"/>
            <p:cNvSpPr/>
            <p:nvPr/>
          </p:nvSpPr>
          <p:spPr bwMode="auto">
            <a:xfrm flipH="1">
              <a:off x="560" y="4362943"/>
              <a:ext cx="12192247" cy="1856926"/>
            </a:xfrm>
            <a:custGeom>
              <a:avLst/>
              <a:gdLst>
                <a:gd name="T0" fmla="*/ 2360 w 2694"/>
                <a:gd name="T1" fmla="*/ 0 h 411"/>
                <a:gd name="T2" fmla="*/ 1551 w 2694"/>
                <a:gd name="T3" fmla="*/ 242 h 411"/>
                <a:gd name="T4" fmla="*/ 900 w 2694"/>
                <a:gd name="T5" fmla="*/ 355 h 411"/>
                <a:gd name="T6" fmla="*/ 0 w 2694"/>
                <a:gd name="T7" fmla="*/ 149 h 411"/>
                <a:gd name="T8" fmla="*/ 0 w 2694"/>
                <a:gd name="T9" fmla="*/ 205 h 411"/>
                <a:gd name="T10" fmla="*/ 900 w 2694"/>
                <a:gd name="T11" fmla="*/ 411 h 411"/>
                <a:gd name="T12" fmla="*/ 1441 w 2694"/>
                <a:gd name="T13" fmla="*/ 333 h 411"/>
                <a:gd name="T14" fmla="*/ 1315 w 2694"/>
                <a:gd name="T15" fmla="*/ 380 h 411"/>
                <a:gd name="T16" fmla="*/ 1554 w 2694"/>
                <a:gd name="T17" fmla="*/ 300 h 411"/>
                <a:gd name="T18" fmla="*/ 2382 w 2694"/>
                <a:gd name="T19" fmla="*/ 20 h 411"/>
                <a:gd name="T20" fmla="*/ 2694 w 2694"/>
                <a:gd name="T21" fmla="*/ 116 h 411"/>
                <a:gd name="T22" fmla="*/ 2694 w 2694"/>
                <a:gd name="T23" fmla="*/ 106 h 411"/>
                <a:gd name="T24" fmla="*/ 2360 w 2694"/>
                <a:gd name="T25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94" h="411">
                  <a:moveTo>
                    <a:pt x="2360" y="0"/>
                  </a:moveTo>
                  <a:cubicBezTo>
                    <a:pt x="2092" y="0"/>
                    <a:pt x="1801" y="153"/>
                    <a:pt x="1551" y="242"/>
                  </a:cubicBezTo>
                  <a:cubicBezTo>
                    <a:pt x="1332" y="319"/>
                    <a:pt x="1115" y="355"/>
                    <a:pt x="900" y="355"/>
                  </a:cubicBezTo>
                  <a:cubicBezTo>
                    <a:pt x="595" y="355"/>
                    <a:pt x="294" y="282"/>
                    <a:pt x="0" y="14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294" y="338"/>
                    <a:pt x="595" y="411"/>
                    <a:pt x="900" y="411"/>
                  </a:cubicBezTo>
                  <a:cubicBezTo>
                    <a:pt x="1079" y="411"/>
                    <a:pt x="1259" y="386"/>
                    <a:pt x="1441" y="333"/>
                  </a:cubicBezTo>
                  <a:cubicBezTo>
                    <a:pt x="1399" y="350"/>
                    <a:pt x="1357" y="365"/>
                    <a:pt x="1315" y="380"/>
                  </a:cubicBezTo>
                  <a:cubicBezTo>
                    <a:pt x="1395" y="359"/>
                    <a:pt x="1474" y="332"/>
                    <a:pt x="1554" y="300"/>
                  </a:cubicBezTo>
                  <a:cubicBezTo>
                    <a:pt x="1809" y="196"/>
                    <a:pt x="2105" y="20"/>
                    <a:pt x="2382" y="20"/>
                  </a:cubicBezTo>
                  <a:cubicBezTo>
                    <a:pt x="2490" y="20"/>
                    <a:pt x="2596" y="47"/>
                    <a:pt x="2694" y="116"/>
                  </a:cubicBezTo>
                  <a:cubicBezTo>
                    <a:pt x="2694" y="106"/>
                    <a:pt x="2694" y="106"/>
                    <a:pt x="2694" y="106"/>
                  </a:cubicBezTo>
                  <a:cubicBezTo>
                    <a:pt x="2591" y="29"/>
                    <a:pt x="2478" y="0"/>
                    <a:pt x="2360" y="0"/>
                  </a:cubicBezTo>
                </a:path>
              </a:pathLst>
            </a:custGeom>
            <a:solidFill>
              <a:srgbClr val="012350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  <p:sp>
          <p:nvSpPr>
            <p:cNvPr id="83" name="Freeform 21"/>
            <p:cNvSpPr/>
            <p:nvPr/>
          </p:nvSpPr>
          <p:spPr bwMode="auto">
            <a:xfrm flipH="1">
              <a:off x="5617442" y="5265440"/>
              <a:ext cx="6567703" cy="1097177"/>
            </a:xfrm>
            <a:custGeom>
              <a:avLst/>
              <a:gdLst>
                <a:gd name="T0" fmla="*/ 0 w 1441"/>
                <a:gd name="T1" fmla="*/ 0 h 240"/>
                <a:gd name="T2" fmla="*/ 0 w 1441"/>
                <a:gd name="T3" fmla="*/ 73 h 240"/>
                <a:gd name="T4" fmla="*/ 821 w 1441"/>
                <a:gd name="T5" fmla="*/ 240 h 240"/>
                <a:gd name="T6" fmla="*/ 1315 w 1441"/>
                <a:gd name="T7" fmla="*/ 175 h 240"/>
                <a:gd name="T8" fmla="*/ 1441 w 1441"/>
                <a:gd name="T9" fmla="*/ 128 h 240"/>
                <a:gd name="T10" fmla="*/ 900 w 1441"/>
                <a:gd name="T11" fmla="*/ 206 h 240"/>
                <a:gd name="T12" fmla="*/ 0 w 1441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1" h="240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271" y="181"/>
                    <a:pt x="545" y="240"/>
                    <a:pt x="821" y="240"/>
                  </a:cubicBezTo>
                  <a:cubicBezTo>
                    <a:pt x="985" y="240"/>
                    <a:pt x="1150" y="219"/>
                    <a:pt x="1315" y="175"/>
                  </a:cubicBezTo>
                  <a:cubicBezTo>
                    <a:pt x="1357" y="160"/>
                    <a:pt x="1399" y="145"/>
                    <a:pt x="1441" y="128"/>
                  </a:cubicBezTo>
                  <a:cubicBezTo>
                    <a:pt x="1259" y="181"/>
                    <a:pt x="1079" y="206"/>
                    <a:pt x="900" y="206"/>
                  </a:cubicBezTo>
                  <a:cubicBezTo>
                    <a:pt x="595" y="206"/>
                    <a:pt x="294" y="133"/>
                    <a:pt x="0" y="0"/>
                  </a:cubicBezTo>
                </a:path>
              </a:pathLst>
            </a:custGeom>
            <a:solidFill>
              <a:srgbClr val="006D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思源黑体 CN Light" panose="020B0300000000000000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5607" y="2363407"/>
            <a:ext cx="5752465" cy="1123148"/>
            <a:chOff x="3164114" y="2363407"/>
            <a:chExt cx="5752465" cy="1123148"/>
          </a:xfrm>
        </p:grpSpPr>
        <p:sp>
          <p:nvSpPr>
            <p:cNvPr id="85" name="标题 4"/>
            <p:cNvSpPr txBox="1"/>
            <p:nvPr/>
          </p:nvSpPr>
          <p:spPr>
            <a:xfrm>
              <a:off x="4693194" y="2381655"/>
              <a:ext cx="4223385" cy="11049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6000" dirty="0"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党委宣传部</a:t>
              </a:r>
              <a:endParaRPr lang="zh-CN" altLang="en-US" sz="6000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3164114" y="2363407"/>
              <a:ext cx="1225577" cy="1065594"/>
            </a:xfrm>
            <a:prstGeom prst="rect">
              <a:avLst/>
            </a:prstGeom>
            <a:noFill/>
            <a:ln w="117475">
              <a:noFill/>
            </a:ln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5400" b="1" spc="100" dirty="0">
                  <a:solidFill>
                    <a:srgbClr val="006DAD"/>
                  </a:solidFill>
                  <a:latin typeface="黑体" panose="02010609060101010101" charset="-122"/>
                  <a:ea typeface="黑体" panose="02010609060101010101" charset="-122"/>
                  <a:cs typeface="Arial" panose="020B0604020202020204" pitchFamily="34" charset="0"/>
                  <a:sym typeface="Oswald SemiBold" pitchFamily="2" charset="0"/>
                </a:rPr>
                <a:t>/02</a:t>
              </a:r>
              <a:endParaRPr lang="en-US" altLang="zh-CN" sz="5400" b="1" spc="100" dirty="0">
                <a:solidFill>
                  <a:srgbClr val="006DAD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Oswald SemiBold" pitchFamily="2" charset="0"/>
              </a:endParaRPr>
            </a:p>
          </p:txBody>
        </p:sp>
      </p:grpSp>
      <p:pic>
        <p:nvPicPr>
          <p:cNvPr id="2" name="图片 1" descr="LOGO01 -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  <p:pic>
        <p:nvPicPr>
          <p:cNvPr id="4" name="图片 3" descr="35周年1(白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" y="5069205"/>
            <a:ext cx="1481455" cy="11506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44128/Desktop/宣传常用素材/医院.png医院"/>
          <p:cNvPicPr>
            <a:picLocks noChangeAspect="1"/>
          </p:cNvPicPr>
          <p:nvPr/>
        </p:nvPicPr>
        <p:blipFill rotWithShape="1">
          <a:blip r:embed="rId1"/>
          <a:srcRect t="21647" b="21647"/>
          <a:stretch>
            <a:fillRect/>
          </a:stretch>
        </p:blipFill>
        <p:spPr>
          <a:xfrm>
            <a:off x="399000" y="1034321"/>
            <a:ext cx="11394000" cy="1842077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23765" y="1026066"/>
            <a:ext cx="11392525" cy="1842076"/>
          </a:xfrm>
          <a:prstGeom prst="rect">
            <a:avLst/>
          </a:prstGeom>
          <a:solidFill>
            <a:schemeClr val="accent3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Light" panose="020B03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60591" y="3774434"/>
            <a:ext cx="3829518" cy="1900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01891" y="3805958"/>
            <a:ext cx="3829518" cy="1900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  <a:cs typeface="思源黑体 CN Light" panose="020B03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550444" y="740624"/>
            <a:ext cx="7091111" cy="3205461"/>
            <a:chOff x="2411402" y="740624"/>
            <a:chExt cx="7091111" cy="3205461"/>
          </a:xfrm>
        </p:grpSpPr>
        <p:sp>
          <p:nvSpPr>
            <p:cNvPr id="20" name="空心弧 19"/>
            <p:cNvSpPr/>
            <p:nvPr/>
          </p:nvSpPr>
          <p:spPr>
            <a:xfrm flipV="1">
              <a:off x="2844868" y="740624"/>
              <a:ext cx="6224180" cy="3205461"/>
            </a:xfrm>
            <a:prstGeom prst="blockArc">
              <a:avLst>
                <a:gd name="adj1" fmla="val 10800000"/>
                <a:gd name="adj2" fmla="val 77710"/>
                <a:gd name="adj3" fmla="val 17594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思源黑体 CN Light" panose="020B0300000000000000" pitchFamily="34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2411402" y="2102941"/>
              <a:ext cx="7091111" cy="1514006"/>
              <a:chOff x="2164065" y="2102941"/>
              <a:chExt cx="7091111" cy="1514006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2164065" y="2102941"/>
                <a:ext cx="1514006" cy="1514006"/>
                <a:chOff x="2087866" y="2116289"/>
                <a:chExt cx="1514006" cy="1514006"/>
              </a:xfrm>
            </p:grpSpPr>
            <p:sp>
              <p:nvSpPr>
                <p:cNvPr id="4" name="椭圆 3"/>
                <p:cNvSpPr/>
                <p:nvPr/>
              </p:nvSpPr>
              <p:spPr>
                <a:xfrm>
                  <a:off x="2087866" y="2116289"/>
                  <a:ext cx="1514006" cy="1514006"/>
                </a:xfrm>
                <a:prstGeom prst="ellipse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2230272" y="2457794"/>
                  <a:ext cx="122919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solidFill>
                        <a:schemeClr val="bg1"/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添加小标题</a:t>
                  </a:r>
                  <a:endParaRPr lang="zh-CN" altLang="en-US" sz="24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7741170" y="2102941"/>
                <a:ext cx="1514006" cy="1514006"/>
                <a:chOff x="2087866" y="2116289"/>
                <a:chExt cx="1514006" cy="1514006"/>
              </a:xfrm>
            </p:grpSpPr>
            <p:sp>
              <p:nvSpPr>
                <p:cNvPr id="26" name="椭圆 25"/>
                <p:cNvSpPr/>
                <p:nvPr/>
              </p:nvSpPr>
              <p:spPr>
                <a:xfrm>
                  <a:off x="2087866" y="2116289"/>
                  <a:ext cx="1514006" cy="1514006"/>
                </a:xfrm>
                <a:prstGeom prst="ellipse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2230272" y="2457794"/>
                  <a:ext cx="122919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solidFill>
                        <a:schemeClr val="bg1"/>
                      </a:solidFill>
                      <a:latin typeface="汉仪雅酷黑 75W" panose="020B0804020202020204" pitchFamily="34" charset="-122"/>
                      <a:ea typeface="汉仪雅酷黑 75W" panose="020B0804020202020204" pitchFamily="34" charset="-122"/>
                      <a:cs typeface="思源黑体 CN Light" panose="020B0300000000000000" pitchFamily="34" charset="-122"/>
                      <a:sym typeface="汉仪雅酷黑 75W" panose="020B0804020202020204" pitchFamily="34" charset="-122"/>
                    </a:rPr>
                    <a:t>添加小标题</a:t>
                  </a:r>
                  <a:endParaRPr lang="zh-CN" altLang="en-US" sz="2400" dirty="0">
                    <a:solidFill>
                      <a:schemeClr val="bg1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endParaRPr>
                </a:p>
              </p:txBody>
            </p:sp>
          </p:grpSp>
        </p:grpSp>
      </p:grpSp>
      <p:sp>
        <p:nvSpPr>
          <p:cNvPr id="22" name="文本框 21"/>
          <p:cNvSpPr txBox="1"/>
          <p:nvPr/>
        </p:nvSpPr>
        <p:spPr>
          <a:xfrm>
            <a:off x="4554024" y="3026595"/>
            <a:ext cx="3083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rPr>
              <a:t>单击添加大标题</a:t>
            </a:r>
            <a:endParaRPr lang="zh-CN" altLang="en-US" sz="2800" dirty="0">
              <a:latin typeface="汉仪雅酷黑 75W" panose="020B0804020202020204" pitchFamily="34" charset="-122"/>
              <a:ea typeface="汉仪雅酷黑 75W" panose="020B0804020202020204" pitchFamily="34" charset="-122"/>
              <a:cs typeface="思源黑体 CN Light" panose="020B0300000000000000" pitchFamily="34" charset="-122"/>
              <a:sym typeface="汉仪雅酷黑 75W" panose="020B0804020202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2" name="组合 1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21" name="矩形 20"/>
              <p:cNvSpPr/>
              <p:nvPr userDrawn="1">
                <p:custDataLst>
                  <p:tags r:id="rId2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5" name="矩形 4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17" name="直接连接符 16"/>
          <p:cNvCxnSpPr/>
          <p:nvPr>
            <p:custDataLst>
              <p:tags r:id="rId5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LOGO01 - 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/>
        </p:nvGrpSpPr>
        <p:grpSpPr>
          <a:xfrm>
            <a:off x="1039226" y="2789415"/>
            <a:ext cx="2233836" cy="2846030"/>
            <a:chOff x="1106264" y="2039906"/>
            <a:chExt cx="2233836" cy="2846030"/>
          </a:xfrm>
        </p:grpSpPr>
        <p:grpSp>
          <p:nvGrpSpPr>
            <p:cNvPr id="5" name="组合 4"/>
            <p:cNvGrpSpPr/>
            <p:nvPr/>
          </p:nvGrpSpPr>
          <p:grpSpPr>
            <a:xfrm>
              <a:off x="1401636" y="2039906"/>
              <a:ext cx="1501344" cy="1501344"/>
              <a:chOff x="6875023" y="1965593"/>
              <a:chExt cx="1377900" cy="137790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6875023" y="1965593"/>
                <a:ext cx="1377900" cy="1377900"/>
                <a:chOff x="6240275" y="1759800"/>
                <a:chExt cx="1377900" cy="1377900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35" name="组合 34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36" name="箭头: 环形 35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37" name="箭头: 环形 36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32" name="图形 31" descr="信号塔 纯色填充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7263973" y="2354543"/>
                <a:ext cx="600000" cy="600000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106264" y="3633892"/>
              <a:ext cx="2233836" cy="1252044"/>
              <a:chOff x="1726689" y="3317763"/>
              <a:chExt cx="2233836" cy="1252044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7" name="组合 126"/>
          <p:cNvGrpSpPr/>
          <p:nvPr/>
        </p:nvGrpSpPr>
        <p:grpSpPr>
          <a:xfrm>
            <a:off x="3619479" y="2788174"/>
            <a:ext cx="2233836" cy="2847271"/>
            <a:chOff x="3686517" y="2038665"/>
            <a:chExt cx="2233836" cy="2847271"/>
          </a:xfrm>
        </p:grpSpPr>
        <p:grpSp>
          <p:nvGrpSpPr>
            <p:cNvPr id="98" name="组合 97"/>
            <p:cNvGrpSpPr/>
            <p:nvPr/>
          </p:nvGrpSpPr>
          <p:grpSpPr>
            <a:xfrm>
              <a:off x="4036600" y="2038665"/>
              <a:ext cx="1501344" cy="1501344"/>
              <a:chOff x="3850983" y="1853048"/>
              <a:chExt cx="1872578" cy="1872578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3850983" y="1853048"/>
                <a:ext cx="1872578" cy="1872578"/>
                <a:chOff x="6240275" y="1759800"/>
                <a:chExt cx="1377900" cy="1377900"/>
              </a:xfrm>
            </p:grpSpPr>
            <p:sp>
              <p:nvSpPr>
                <p:cNvPr id="81" name="椭圆 80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83" name="组合 82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84" name="箭头: 环形 83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85" name="箭头: 环形 84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45" name="图形 44" descr="区块链 纯色填充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79569" y="2381634"/>
                <a:ext cx="815405" cy="815405"/>
              </a:xfrm>
              <a:prstGeom prst="rect">
                <a:avLst/>
              </a:prstGeom>
            </p:spPr>
          </p:pic>
        </p:grpSp>
        <p:grpSp>
          <p:nvGrpSpPr>
            <p:cNvPr id="113" name="组合 112"/>
            <p:cNvGrpSpPr/>
            <p:nvPr/>
          </p:nvGrpSpPr>
          <p:grpSpPr>
            <a:xfrm>
              <a:off x="3686517" y="3633892"/>
              <a:ext cx="2233836" cy="1252044"/>
              <a:chOff x="1726689" y="3317763"/>
              <a:chExt cx="2233836" cy="1252044"/>
            </a:xfrm>
          </p:grpSpPr>
          <p:sp>
            <p:nvSpPr>
              <p:cNvPr id="114" name="文本框 113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r>
                  <a:rPr lang="zh-CN" altLang="en-US" dirty="0"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dirty="0"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16" name="直接连接符 115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组合 125"/>
          <p:cNvGrpSpPr/>
          <p:nvPr/>
        </p:nvGrpSpPr>
        <p:grpSpPr>
          <a:xfrm>
            <a:off x="6199732" y="2788174"/>
            <a:ext cx="2233836" cy="2847271"/>
            <a:chOff x="6266770" y="2038665"/>
            <a:chExt cx="2233836" cy="2847271"/>
          </a:xfrm>
        </p:grpSpPr>
        <p:grpSp>
          <p:nvGrpSpPr>
            <p:cNvPr id="99" name="组合 98"/>
            <p:cNvGrpSpPr/>
            <p:nvPr/>
          </p:nvGrpSpPr>
          <p:grpSpPr>
            <a:xfrm>
              <a:off x="6624934" y="2038665"/>
              <a:ext cx="1501344" cy="1501344"/>
              <a:chOff x="6439317" y="1853048"/>
              <a:chExt cx="1872578" cy="1872578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6439317" y="1853048"/>
                <a:ext cx="1872578" cy="1872578"/>
                <a:chOff x="6240275" y="1759800"/>
                <a:chExt cx="1377900" cy="1377900"/>
              </a:xfrm>
            </p:grpSpPr>
            <p:sp>
              <p:nvSpPr>
                <p:cNvPr id="87" name="椭圆 86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88" name="椭圆 87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89" name="组合 88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90" name="箭头: 环形 89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91" name="箭头: 环形 90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pic>
            <p:nvPicPr>
              <p:cNvPr id="58" name="图形 57" descr="二进制 纯色填充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67903" y="2381634"/>
                <a:ext cx="815405" cy="815405"/>
              </a:xfrm>
              <a:prstGeom prst="rect">
                <a:avLst/>
              </a:prstGeom>
            </p:spPr>
          </p:pic>
        </p:grpSp>
        <p:grpSp>
          <p:nvGrpSpPr>
            <p:cNvPr id="117" name="组合 116"/>
            <p:cNvGrpSpPr/>
            <p:nvPr/>
          </p:nvGrpSpPr>
          <p:grpSpPr>
            <a:xfrm>
              <a:off x="6266770" y="3633892"/>
              <a:ext cx="2233836" cy="1252044"/>
              <a:chOff x="1726689" y="3317763"/>
              <a:chExt cx="2233836" cy="1252044"/>
            </a:xfrm>
          </p:grpSpPr>
          <p:sp>
            <p:nvSpPr>
              <p:cNvPr id="118" name="文本框 117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r>
                  <a:rPr lang="zh-CN" altLang="en-US" dirty="0"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dirty="0"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19" name="文本框 118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20" name="直接连接符 119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组合 124"/>
          <p:cNvGrpSpPr/>
          <p:nvPr/>
        </p:nvGrpSpPr>
        <p:grpSpPr>
          <a:xfrm>
            <a:off x="8779985" y="2788174"/>
            <a:ext cx="2233836" cy="2847271"/>
            <a:chOff x="8847023" y="2038665"/>
            <a:chExt cx="2233836" cy="2847271"/>
          </a:xfrm>
        </p:grpSpPr>
        <p:grpSp>
          <p:nvGrpSpPr>
            <p:cNvPr id="100" name="组合 99"/>
            <p:cNvGrpSpPr/>
            <p:nvPr/>
          </p:nvGrpSpPr>
          <p:grpSpPr>
            <a:xfrm>
              <a:off x="9213269" y="2038665"/>
              <a:ext cx="1501344" cy="1501344"/>
              <a:chOff x="9027652" y="1853048"/>
              <a:chExt cx="1872578" cy="1872578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9027652" y="1853048"/>
                <a:ext cx="1872578" cy="1872578"/>
                <a:chOff x="6240275" y="1759800"/>
                <a:chExt cx="1377900" cy="1377900"/>
              </a:xfrm>
            </p:grpSpPr>
            <p:sp>
              <p:nvSpPr>
                <p:cNvPr id="93" name="椭圆 92"/>
                <p:cNvSpPr/>
                <p:nvPr/>
              </p:nvSpPr>
              <p:spPr>
                <a:xfrm>
                  <a:off x="6388689" y="1908214"/>
                  <a:ext cx="1081072" cy="1081072"/>
                </a:xfrm>
                <a:prstGeom prst="ellipse">
                  <a:avLst/>
                </a:prstGeom>
                <a:solidFill>
                  <a:schemeClr val="accent2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6460126" y="1979651"/>
                  <a:ext cx="938198" cy="938198"/>
                </a:xfrm>
                <a:prstGeom prst="ellipse">
                  <a:avLst/>
                </a:prstGeom>
                <a:solidFill>
                  <a:srgbClr val="006D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思源黑体 CN Light" panose="020B0300000000000000" pitchFamily="34" charset="-122"/>
                  </a:endParaRPr>
                </a:p>
              </p:txBody>
            </p:sp>
            <p:grpSp>
              <p:nvGrpSpPr>
                <p:cNvPr id="95" name="组合 94"/>
                <p:cNvGrpSpPr/>
                <p:nvPr/>
              </p:nvGrpSpPr>
              <p:grpSpPr>
                <a:xfrm rot="2302258">
                  <a:off x="6240275" y="1759800"/>
                  <a:ext cx="1377900" cy="1377900"/>
                  <a:chOff x="1973942" y="1884710"/>
                  <a:chExt cx="1512208" cy="1512208"/>
                </a:xfrm>
              </p:grpSpPr>
              <p:sp>
                <p:nvSpPr>
                  <p:cNvPr id="96" name="箭头: 环形 95"/>
                  <p:cNvSpPr/>
                  <p:nvPr/>
                </p:nvSpPr>
                <p:spPr>
                  <a:xfrm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  <p:sp>
                <p:nvSpPr>
                  <p:cNvPr id="97" name="箭头: 环形 96"/>
                  <p:cNvSpPr/>
                  <p:nvPr/>
                </p:nvSpPr>
                <p:spPr>
                  <a:xfrm flipH="1" flipV="1">
                    <a:off x="1973942" y="1884710"/>
                    <a:ext cx="1512208" cy="1512208"/>
                  </a:xfrm>
                  <a:prstGeom prst="circularArrow">
                    <a:avLst>
                      <a:gd name="adj1" fmla="val 2115"/>
                      <a:gd name="adj2" fmla="val 243041"/>
                      <a:gd name="adj3" fmla="val 20418486"/>
                      <a:gd name="adj4" fmla="val 11263936"/>
                      <a:gd name="adj5" fmla="val 3154"/>
                    </a:avLst>
                  </a:prstGeom>
                  <a:gradFill flip="none" rotWithShape="1">
                    <a:gsLst>
                      <a:gs pos="35000">
                        <a:schemeClr val="accent3"/>
                      </a:gs>
                      <a:gs pos="100000">
                        <a:schemeClr val="accent1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cs typeface="思源黑体 CN Light" panose="020B0300000000000000" pitchFamily="34" charset="-122"/>
                    </a:endParaRPr>
                  </a:p>
                </p:txBody>
              </p:sp>
            </p:grpSp>
          </p:grpSp>
          <p:sp>
            <p:nvSpPr>
              <p:cNvPr id="75" name="稻壳儿小白白(http://dwz.cn/Wu2UP)"/>
              <p:cNvSpPr>
                <a:spLocks noEditPoints="1"/>
              </p:cNvSpPr>
              <p:nvPr/>
            </p:nvSpPr>
            <p:spPr bwMode="auto">
              <a:xfrm>
                <a:off x="9652635" y="2543567"/>
                <a:ext cx="622613" cy="491540"/>
              </a:xfrm>
              <a:custGeom>
                <a:avLst/>
                <a:gdLst>
                  <a:gd name="T0" fmla="*/ 48 w 48"/>
                  <a:gd name="T1" fmla="*/ 9 h 38"/>
                  <a:gd name="T2" fmla="*/ 46 w 48"/>
                  <a:gd name="T3" fmla="*/ 11 h 38"/>
                  <a:gd name="T4" fmla="*/ 2 w 48"/>
                  <a:gd name="T5" fmla="*/ 11 h 38"/>
                  <a:gd name="T6" fmla="*/ 0 w 48"/>
                  <a:gd name="T7" fmla="*/ 9 h 38"/>
                  <a:gd name="T8" fmla="*/ 0 w 48"/>
                  <a:gd name="T9" fmla="*/ 2 h 38"/>
                  <a:gd name="T10" fmla="*/ 2 w 48"/>
                  <a:gd name="T11" fmla="*/ 0 h 38"/>
                  <a:gd name="T12" fmla="*/ 46 w 48"/>
                  <a:gd name="T13" fmla="*/ 0 h 38"/>
                  <a:gd name="T14" fmla="*/ 48 w 48"/>
                  <a:gd name="T15" fmla="*/ 2 h 38"/>
                  <a:gd name="T16" fmla="*/ 48 w 48"/>
                  <a:gd name="T17" fmla="*/ 9 h 38"/>
                  <a:gd name="T18" fmla="*/ 48 w 48"/>
                  <a:gd name="T19" fmla="*/ 23 h 38"/>
                  <a:gd name="T20" fmla="*/ 46 w 48"/>
                  <a:gd name="T21" fmla="*/ 24 h 38"/>
                  <a:gd name="T22" fmla="*/ 2 w 48"/>
                  <a:gd name="T23" fmla="*/ 24 h 38"/>
                  <a:gd name="T24" fmla="*/ 0 w 48"/>
                  <a:gd name="T25" fmla="*/ 23 h 38"/>
                  <a:gd name="T26" fmla="*/ 0 w 48"/>
                  <a:gd name="T27" fmla="*/ 16 h 38"/>
                  <a:gd name="T28" fmla="*/ 2 w 48"/>
                  <a:gd name="T29" fmla="*/ 14 h 38"/>
                  <a:gd name="T30" fmla="*/ 46 w 48"/>
                  <a:gd name="T31" fmla="*/ 14 h 38"/>
                  <a:gd name="T32" fmla="*/ 48 w 48"/>
                  <a:gd name="T33" fmla="*/ 16 h 38"/>
                  <a:gd name="T34" fmla="*/ 48 w 48"/>
                  <a:gd name="T35" fmla="*/ 23 h 38"/>
                  <a:gd name="T36" fmla="*/ 48 w 48"/>
                  <a:gd name="T37" fmla="*/ 36 h 38"/>
                  <a:gd name="T38" fmla="*/ 46 w 48"/>
                  <a:gd name="T39" fmla="*/ 38 h 38"/>
                  <a:gd name="T40" fmla="*/ 2 w 48"/>
                  <a:gd name="T41" fmla="*/ 38 h 38"/>
                  <a:gd name="T42" fmla="*/ 0 w 48"/>
                  <a:gd name="T43" fmla="*/ 36 h 38"/>
                  <a:gd name="T44" fmla="*/ 0 w 48"/>
                  <a:gd name="T45" fmla="*/ 29 h 38"/>
                  <a:gd name="T46" fmla="*/ 2 w 48"/>
                  <a:gd name="T47" fmla="*/ 28 h 38"/>
                  <a:gd name="T48" fmla="*/ 46 w 48"/>
                  <a:gd name="T49" fmla="*/ 28 h 38"/>
                  <a:gd name="T50" fmla="*/ 48 w 48"/>
                  <a:gd name="T51" fmla="*/ 29 h 38"/>
                  <a:gd name="T52" fmla="*/ 48 w 48"/>
                  <a:gd name="T53" fmla="*/ 36 h 38"/>
                  <a:gd name="T54" fmla="*/ 45 w 48"/>
                  <a:gd name="T55" fmla="*/ 21 h 38"/>
                  <a:gd name="T56" fmla="*/ 45 w 48"/>
                  <a:gd name="T57" fmla="*/ 17 h 38"/>
                  <a:gd name="T58" fmla="*/ 17 w 48"/>
                  <a:gd name="T59" fmla="*/ 17 h 38"/>
                  <a:gd name="T60" fmla="*/ 17 w 48"/>
                  <a:gd name="T61" fmla="*/ 21 h 38"/>
                  <a:gd name="T62" fmla="*/ 45 w 48"/>
                  <a:gd name="T63" fmla="*/ 21 h 38"/>
                  <a:gd name="T64" fmla="*/ 45 w 48"/>
                  <a:gd name="T65" fmla="*/ 35 h 38"/>
                  <a:gd name="T66" fmla="*/ 45 w 48"/>
                  <a:gd name="T67" fmla="*/ 31 h 38"/>
                  <a:gd name="T68" fmla="*/ 27 w 48"/>
                  <a:gd name="T69" fmla="*/ 31 h 38"/>
                  <a:gd name="T70" fmla="*/ 27 w 48"/>
                  <a:gd name="T71" fmla="*/ 35 h 38"/>
                  <a:gd name="T72" fmla="*/ 45 w 48"/>
                  <a:gd name="T73" fmla="*/ 35 h 38"/>
                  <a:gd name="T74" fmla="*/ 45 w 48"/>
                  <a:gd name="T75" fmla="*/ 7 h 38"/>
                  <a:gd name="T76" fmla="*/ 45 w 48"/>
                  <a:gd name="T77" fmla="*/ 4 h 38"/>
                  <a:gd name="T78" fmla="*/ 34 w 48"/>
                  <a:gd name="T79" fmla="*/ 4 h 38"/>
                  <a:gd name="T80" fmla="*/ 34 w 48"/>
                  <a:gd name="T81" fmla="*/ 7 h 38"/>
                  <a:gd name="T82" fmla="*/ 45 w 48"/>
                  <a:gd name="T83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38">
                    <a:moveTo>
                      <a:pt x="48" y="9"/>
                    </a:moveTo>
                    <a:cubicBezTo>
                      <a:pt x="48" y="10"/>
                      <a:pt x="47" y="11"/>
                      <a:pt x="4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lnTo>
                      <a:pt x="48" y="9"/>
                    </a:lnTo>
                    <a:close/>
                    <a:moveTo>
                      <a:pt x="48" y="23"/>
                    </a:moveTo>
                    <a:cubicBezTo>
                      <a:pt x="48" y="24"/>
                      <a:pt x="47" y="24"/>
                      <a:pt x="46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1" y="14"/>
                      <a:pt x="2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8" y="15"/>
                      <a:pt x="48" y="16"/>
                    </a:cubicBezTo>
                    <a:lnTo>
                      <a:pt x="48" y="23"/>
                    </a:lnTo>
                    <a:close/>
                    <a:moveTo>
                      <a:pt x="48" y="36"/>
                    </a:moveTo>
                    <a:cubicBezTo>
                      <a:pt x="48" y="37"/>
                      <a:pt x="47" y="38"/>
                      <a:pt x="46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8"/>
                      <a:pt x="1" y="28"/>
                      <a:pt x="2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7" y="28"/>
                      <a:pt x="48" y="28"/>
                      <a:pt x="48" y="29"/>
                    </a:cubicBezTo>
                    <a:lnTo>
                      <a:pt x="48" y="36"/>
                    </a:lnTo>
                    <a:close/>
                    <a:moveTo>
                      <a:pt x="45" y="21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21"/>
                      <a:pt x="17" y="21"/>
                      <a:pt x="17" y="21"/>
                    </a:cubicBezTo>
                    <a:lnTo>
                      <a:pt x="45" y="21"/>
                    </a:lnTo>
                    <a:close/>
                    <a:moveTo>
                      <a:pt x="45" y="35"/>
                    </a:moveTo>
                    <a:cubicBezTo>
                      <a:pt x="45" y="31"/>
                      <a:pt x="45" y="31"/>
                      <a:pt x="45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5"/>
                      <a:pt x="27" y="35"/>
                      <a:pt x="27" y="35"/>
                    </a:cubicBezTo>
                    <a:lnTo>
                      <a:pt x="45" y="35"/>
                    </a:lnTo>
                    <a:close/>
                    <a:moveTo>
                      <a:pt x="45" y="7"/>
                    </a:moveTo>
                    <a:cubicBezTo>
                      <a:pt x="45" y="4"/>
                      <a:pt x="45" y="4"/>
                      <a:pt x="45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7"/>
                      <a:pt x="34" y="7"/>
                      <a:pt x="34" y="7"/>
                    </a:cubicBezTo>
                    <a:lnTo>
                      <a:pt x="45" y="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3200"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8847023" y="3633892"/>
              <a:ext cx="2233836" cy="1252044"/>
              <a:chOff x="1726689" y="3317763"/>
              <a:chExt cx="2233836" cy="1252044"/>
            </a:xfrm>
          </p:grpSpPr>
          <p:sp>
            <p:nvSpPr>
              <p:cNvPr id="122" name="文本框 121"/>
              <p:cNvSpPr txBox="1"/>
              <p:nvPr/>
            </p:nvSpPr>
            <p:spPr>
              <a:xfrm>
                <a:off x="1726689" y="3674626"/>
                <a:ext cx="2233836" cy="89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 sz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思源黑体 CN Light" panose="020B0300000000000000" pitchFamily="34" charset="-122"/>
                  </a:defRPr>
                </a:lvl1pPr>
              </a:lstStyle>
              <a:p>
                <a:r>
                  <a:rPr lang="zh-CN" altLang="en-US" dirty="0">
                    <a:sym typeface="思源黑体 CN Light" panose="020B0300000000000000" pitchFamily="34" charset="-122"/>
                  </a:rPr>
                  <a:t>单击此处输入你的正文，文字是您思想的提炼，为了最终演示发布的良好效果。</a:t>
                </a:r>
                <a:endParaRPr lang="en-US" altLang="zh-CN" dirty="0">
                  <a:sym typeface="思源黑体 CN Light" panose="020B0300000000000000" pitchFamily="34" charset="-122"/>
                </a:endParaRPr>
              </a:p>
            </p:txBody>
          </p:sp>
          <p:sp>
            <p:nvSpPr>
              <p:cNvPr id="123" name="文本框 122"/>
              <p:cNvSpPr txBox="1"/>
              <p:nvPr/>
            </p:nvSpPr>
            <p:spPr>
              <a:xfrm>
                <a:off x="2117186" y="3317763"/>
                <a:ext cx="1325842" cy="345806"/>
              </a:xfrm>
              <a:prstGeom prst="rect">
                <a:avLst/>
              </a:prstGeom>
              <a:noFill/>
              <a:effectLst/>
            </p:spPr>
            <p:txBody>
              <a:bodyPr wrap="square" lIns="68142" tIns="34071" rIns="68142" bIns="34071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006DAD"/>
                    </a:solidFill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思源黑体 CN Light" panose="020B0300000000000000" pitchFamily="34" charset="-122"/>
                    <a:sym typeface="汉仪雅酷黑 75W" panose="020B0804020202020204" pitchFamily="34" charset="-122"/>
                  </a:rPr>
                  <a:t>添加小标题</a:t>
                </a:r>
                <a:endParaRPr lang="zh-CN" altLang="en-US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endParaRPr>
              </a:p>
            </p:txBody>
          </p:sp>
          <p:cxnSp>
            <p:nvCxnSpPr>
              <p:cNvPr id="124" name="直接连接符 123"/>
              <p:cNvCxnSpPr/>
              <p:nvPr/>
            </p:nvCxnSpPr>
            <p:spPr>
              <a:xfrm>
                <a:off x="2461810" y="3658904"/>
                <a:ext cx="636594" cy="0"/>
              </a:xfrm>
              <a:prstGeom prst="line">
                <a:avLst/>
              </a:prstGeom>
              <a:ln w="2540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组合 128"/>
          <p:cNvGrpSpPr/>
          <p:nvPr/>
        </p:nvGrpSpPr>
        <p:grpSpPr>
          <a:xfrm>
            <a:off x="1574145" y="1344597"/>
            <a:ext cx="9043710" cy="1146937"/>
            <a:chOff x="1574145" y="1669143"/>
            <a:chExt cx="9043710" cy="1146937"/>
          </a:xfrm>
        </p:grpSpPr>
        <p:sp>
          <p:nvSpPr>
            <p:cNvPr id="130" name="文本框 129"/>
            <p:cNvSpPr txBox="1"/>
            <p:nvPr/>
          </p:nvSpPr>
          <p:spPr>
            <a:xfrm>
              <a:off x="4747085" y="1669143"/>
              <a:ext cx="2758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006DAD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单击添加大标题</a:t>
              </a:r>
              <a:endParaRPr lang="zh-CN" altLang="en-US" sz="2400" dirty="0">
                <a:solidFill>
                  <a:srgbClr val="006DAD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1574145" y="2108770"/>
              <a:ext cx="9043710" cy="707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思源黑体 CN Light" panose="020B0300000000000000" pitchFamily="34" charset="-122"/>
                </a:rPr>
                <a:t>单击此处输入你的正文，文字是您思想的提炼，为了最终演示发布的良好效果，请尽量言简意赅的阐述观点；根据需要可酌情增减文字，以便观者可以准确理解您所传达的信息。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43226" y="351449"/>
            <a:ext cx="2360898" cy="525066"/>
            <a:chOff x="643226" y="411409"/>
            <a:chExt cx="2360898" cy="525066"/>
          </a:xfrm>
        </p:grpSpPr>
        <p:grpSp>
          <p:nvGrpSpPr>
            <p:cNvPr id="20" name="组合 19"/>
            <p:cNvGrpSpPr/>
            <p:nvPr/>
          </p:nvGrpSpPr>
          <p:grpSpPr>
            <a:xfrm>
              <a:off x="643226" y="419695"/>
              <a:ext cx="396000" cy="396000"/>
              <a:chOff x="395576" y="248444"/>
              <a:chExt cx="396000" cy="396000"/>
            </a:xfrm>
            <a:noFill/>
          </p:grpSpPr>
          <p:sp>
            <p:nvSpPr>
              <p:cNvPr id="3" name="矩形 2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395576" y="248444"/>
                <a:ext cx="326092" cy="336419"/>
              </a:xfrm>
              <a:prstGeom prst="rect">
                <a:avLst/>
              </a:prstGeom>
              <a:grpFill/>
              <a:ln w="19050" cap="flat" cmpd="sng" algn="ctr">
                <a:solidFill>
                  <a:srgbClr val="006DA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  <p:sp>
            <p:nvSpPr>
              <p:cNvPr id="22" name="矩形 21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581935" y="432344"/>
                <a:ext cx="209641" cy="212100"/>
              </a:xfrm>
              <a:prstGeom prst="rect">
                <a:avLst/>
              </a:prstGeom>
              <a:solidFill>
                <a:srgbClr val="006DAD"/>
              </a:solidFill>
              <a:ln w="25400" cap="flat" cmpd="sng" algn="ctr">
                <a:solidFill>
                  <a:schemeClr val="accent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</a:endParaRPr>
              </a:p>
            </p:txBody>
          </p:sp>
        </p:grpSp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1225585" y="411409"/>
              <a:ext cx="1778539" cy="525066"/>
            </a:xfrm>
            <a:prstGeom prst="rect">
              <a:avLst/>
            </a:prstGeom>
            <a:effectLst/>
          </p:spPr>
          <p:txBody>
            <a:bodyPr wrap="none" lIns="93269" tIns="46634" rIns="93269" bIns="46634">
              <a:spAutoFit/>
            </a:bodyPr>
            <a:lstStyle/>
            <a:p>
              <a:r>
                <a:rPr lang="zh-CN" altLang="en-US" sz="2800" kern="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  <a:cs typeface="思源黑体 CN Light" panose="020B0300000000000000" pitchFamily="34" charset="-122"/>
                  <a:sym typeface="汉仪雅酷黑 75W" panose="020B0804020202020204" pitchFamily="34" charset="-122"/>
                </a:rPr>
                <a:t>工作内容</a:t>
              </a:r>
              <a:endParaRPr lang="zh-CN" altLang="en-US" sz="2800" kern="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思源黑体 CN Light" panose="020B0300000000000000" pitchFamily="34" charset="-122"/>
                <a:sym typeface="汉仪雅酷黑 75W" panose="020B0804020202020204" pitchFamily="34" charset="-122"/>
              </a:endParaRPr>
            </a:p>
          </p:txBody>
        </p:sp>
      </p:grpSp>
      <p:cxnSp>
        <p:nvCxnSpPr>
          <p:cNvPr id="24" name="直接连接符 23"/>
          <p:cNvCxnSpPr/>
          <p:nvPr>
            <p:custDataLst>
              <p:tags r:id="rId10"/>
            </p:custDataLst>
          </p:nvPr>
        </p:nvCxnSpPr>
        <p:spPr>
          <a:xfrm>
            <a:off x="399738" y="861315"/>
            <a:ext cx="11392525" cy="0"/>
          </a:xfrm>
          <a:prstGeom prst="line">
            <a:avLst/>
          </a:prstGeom>
          <a:ln w="19050">
            <a:solidFill>
              <a:srgbClr val="006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LOGO01 - 副本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064625" y="262890"/>
            <a:ext cx="2751455" cy="4667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0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1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2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3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4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5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6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7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8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19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2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20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COMMONDATA" val="eyJoZGlkIjoiYjljYTA1YTM1ZTYxMWQwM2UxOTY4ZWRjODY4MWU5ZmUifQ=="/>
  <p:tag name="commondata" val="eyJjb3VudCI6MSwiaGRpZCI6Ijc3ODhjNjMzYWQ1YjBkZWQzMzQ0ZTE0MWVhOTJlN2M4IiwidXNlckNvdW50IjoxfQ=="/>
</p:tagLst>
</file>

<file path=ppt/tags/tag7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8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ags/tag9.xml><?xml version="1.0" encoding="utf-8"?>
<p:tagLst xmlns:p="http://schemas.openxmlformats.org/presentationml/2006/main">
  <p:tag name="KSO_WM_DIAGRAM_VIRTUALLY_FRAME" val="{&quot;height&quot;:368.1414173228346,&quot;left&quot;:459.8844094488189,&quot;top&quot;:85.92929133858267,&quot;width&quot;:325.08385826771655}"/>
</p:tagLst>
</file>

<file path=ppt/theme/theme1.xml><?xml version="1.0" encoding="utf-8"?>
<a:theme xmlns:a="http://schemas.openxmlformats.org/drawingml/2006/main" name="Office 主题​​">
  <a:themeElements>
    <a:clrScheme name="商务蓝">
      <a:dk1>
        <a:srgbClr val="000000"/>
      </a:dk1>
      <a:lt1>
        <a:srgbClr val="FFFFFF"/>
      </a:lt1>
      <a:dk2>
        <a:srgbClr val="FEFEFF"/>
      </a:dk2>
      <a:lt2>
        <a:srgbClr val="E2EFFD"/>
      </a:lt2>
      <a:accent1>
        <a:srgbClr val="003C83"/>
      </a:accent1>
      <a:accent2>
        <a:srgbClr val="015CB7"/>
      </a:accent2>
      <a:accent3>
        <a:srgbClr val="2573C5"/>
      </a:accent3>
      <a:accent4>
        <a:srgbClr val="3785D8"/>
      </a:accent4>
      <a:accent5>
        <a:srgbClr val="3D90E9"/>
      </a:accent5>
      <a:accent6>
        <a:srgbClr val="1D7ADC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2189</Words>
  <Application>WPS 演示</Application>
  <PresentationFormat>宽屏</PresentationFormat>
  <Paragraphs>272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思源黑体 CN Light</vt:lpstr>
      <vt:lpstr>黑体</vt:lpstr>
      <vt:lpstr>汉仪雅酷黑 75W</vt:lpstr>
      <vt:lpstr>Oswald SemiBold</vt:lpstr>
      <vt:lpstr>朗太書体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龙龙</dc:creator>
  <cp:lastModifiedBy>李姗</cp:lastModifiedBy>
  <cp:revision>14</cp:revision>
  <dcterms:created xsi:type="dcterms:W3CDTF">2022-09-06T09:38:00Z</dcterms:created>
  <dcterms:modified xsi:type="dcterms:W3CDTF">2024-08-15T00:51:18Z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9187C970AB994E12ABBFF680B98EA4AE_13</vt:lpwstr>
  </property>
  <property fmtid="{D5CDD505-2E9C-101B-9397-08002B2CF9AE}" pid="3" name="KSOProductBuildVer">
    <vt:lpwstr>2052-12.1.0.17440</vt:lpwstr>
  </property>
  <property fmtid="{D5CDD505-2E9C-101B-9397-08002B2CF9AE}" pid="4" name="KSOTemplateUUID">
    <vt:lpwstr>v1.0_mb_IIrmN9VtujHbwMxXHMVj3Q==</vt:lpwstr>
  </property>
</Properties>
</file>