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1" r:id="rId3"/>
  </p:sldMasterIdLst>
  <p:notesMasterIdLst>
    <p:notesMasterId r:id="rId5"/>
  </p:notesMasterIdLst>
  <p:sldIdLst>
    <p:sldId id="280" r:id="rId4"/>
    <p:sldId id="277" r:id="rId6"/>
    <p:sldId id="371" r:id="rId7"/>
    <p:sldId id="292" r:id="rId8"/>
    <p:sldId id="372" r:id="rId9"/>
    <p:sldId id="293" r:id="rId10"/>
    <p:sldId id="388" r:id="rId11"/>
    <p:sldId id="294" r:id="rId12"/>
    <p:sldId id="295" r:id="rId13"/>
    <p:sldId id="296" r:id="rId14"/>
    <p:sldId id="389" r:id="rId15"/>
    <p:sldId id="298" r:id="rId16"/>
    <p:sldId id="299" r:id="rId17"/>
    <p:sldId id="390" r:id="rId18"/>
    <p:sldId id="300" r:id="rId19"/>
    <p:sldId id="304" r:id="rId20"/>
    <p:sldId id="306" r:id="rId21"/>
    <p:sldId id="376" r:id="rId22"/>
  </p:sldIdLst>
  <p:sldSz cx="12192000" cy="6858000"/>
  <p:notesSz cx="6858000" cy="9144000"/>
  <p:embeddedFontLst>
    <p:embeddedFont>
      <p:font typeface="微软雅黑" panose="020B0503020204020204" charset="-122"/>
      <p:regular r:id="rId26"/>
    </p:embeddedFont>
    <p:embeddedFont>
      <p:font typeface="Calibri" panose="020F0502020204030204" pitchFamily="34" charset="0"/>
      <p:regular r:id="rId27"/>
      <p:bold r:id="rId28"/>
      <p:italic r:id="rId29"/>
      <p:boldItalic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1" userDrawn="1">
          <p15:clr>
            <a:srgbClr val="A4A3A4"/>
          </p15:clr>
        </p15:guide>
        <p15:guide id="2"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DAD"/>
    <a:srgbClr val="0070C0"/>
    <a:srgbClr val="CCDEDF"/>
    <a:srgbClr val="428E41"/>
    <a:srgbClr val="7895D4"/>
    <a:srgbClr val="DE779F"/>
    <a:srgbClr val="95BC49"/>
    <a:srgbClr val="F7FC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4" autoAdjust="0"/>
    <p:restoredTop sz="90924"/>
  </p:normalViewPr>
  <p:slideViewPr>
    <p:cSldViewPr snapToGrid="0" snapToObjects="1" showGuides="1">
      <p:cViewPr varScale="1">
        <p:scale>
          <a:sx n="48" d="100"/>
          <a:sy n="48" d="100"/>
        </p:scale>
        <p:origin x="871" y="45"/>
      </p:cViewPr>
      <p:guideLst>
        <p:guide orient="horz" pos="2191"/>
        <p:guide pos="38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tags" Target="tags/tag51.xml"/><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pitchFamily="34" charset="-122"/>
              </a:defRPr>
            </a:lvl1pPr>
          </a:lstStyle>
          <a:p>
            <a:endParaRPr kumimoji="1"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pitchFamily="34" charset="-122"/>
              </a:defRPr>
            </a:lvl1pPr>
          </a:lstStyle>
          <a:p>
            <a:fld id="{450C2F05-3E8F-D644-8C54-4973483F2303}" type="datetimeFigureOut">
              <a:rPr kumimoji="1" lang="zh-CN" altLang="en-US" smtClean="0"/>
            </a:fld>
            <a:endParaRPr kumimoji="1"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a:p>
            <a:pPr lvl="3"/>
            <a:r>
              <a:rPr kumimoji="1" lang="zh-CN" altLang="en-US" dirty="0"/>
              <a:t>四级</a:t>
            </a:r>
            <a:endParaRPr kumimoji="1" lang="zh-CN" altLang="en-US" dirty="0"/>
          </a:p>
          <a:p>
            <a:pPr lvl="4"/>
            <a:r>
              <a:rPr kumimoji="1" lang="zh-CN" altLang="en-US" dirty="0"/>
              <a:t>五级</a:t>
            </a:r>
            <a:endParaRPr kumimoji="1"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pitchFamily="34" charset="-122"/>
              </a:defRPr>
            </a:lvl1pPr>
          </a:lstStyle>
          <a:p>
            <a:endParaRPr kumimoji="1" lang="zh-CN" altLang="en-US" dirty="0"/>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pitchFamily="34" charset="-122"/>
              </a:defRPr>
            </a:lvl1pPr>
          </a:lstStyle>
          <a:p>
            <a:fld id="{17B97AA6-45FB-2C46-85DC-E03A04D2250A}" type="slidenum">
              <a:rPr kumimoji="1" lang="zh-CN" altLang="en-US" smtClean="0"/>
            </a:fld>
            <a:endParaRPr kumimoji="1"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pitchFamily="34" charset="-122"/>
        <a:ea typeface="+mn-ea"/>
        <a:cs typeface="+mn-cs"/>
      </a:defRPr>
    </a:lvl1pPr>
    <a:lvl2pPr marL="457200" algn="l" defTabSz="914400" rtl="0" eaLnBrk="1" latinLnBrk="0" hangingPunct="1">
      <a:defRPr sz="1200" kern="1200">
        <a:solidFill>
          <a:schemeClr val="tx1"/>
        </a:solidFill>
        <a:latin typeface="思源黑体 CN Normal" panose="020B0400000000000000" pitchFamily="34" charset="-122"/>
        <a:ea typeface="+mn-ea"/>
        <a:cs typeface="+mn-cs"/>
      </a:defRPr>
    </a:lvl2pPr>
    <a:lvl3pPr marL="914400" algn="l" defTabSz="914400" rtl="0" eaLnBrk="1" latinLnBrk="0" hangingPunct="1">
      <a:defRPr sz="1200" kern="1200">
        <a:solidFill>
          <a:schemeClr val="tx1"/>
        </a:solidFill>
        <a:latin typeface="思源黑体 CN Normal" panose="020B0400000000000000" pitchFamily="34" charset="-122"/>
        <a:ea typeface="+mn-ea"/>
        <a:cs typeface="+mn-cs"/>
      </a:defRPr>
    </a:lvl3pPr>
    <a:lvl4pPr marL="1371600" algn="l" defTabSz="914400" rtl="0" eaLnBrk="1" latinLnBrk="0" hangingPunct="1">
      <a:defRPr sz="1200" kern="1200">
        <a:solidFill>
          <a:schemeClr val="tx1"/>
        </a:solidFill>
        <a:latin typeface="思源黑体 CN Normal" panose="020B0400000000000000" pitchFamily="34" charset="-122"/>
        <a:ea typeface="+mn-ea"/>
        <a:cs typeface="+mn-cs"/>
      </a:defRPr>
    </a:lvl4pPr>
    <a:lvl5pPr marL="1828800" algn="l" defTabSz="914400" rtl="0" eaLnBrk="1" latinLnBrk="0" hangingPunct="1">
      <a:defRPr sz="1200" kern="1200">
        <a:solidFill>
          <a:schemeClr val="tx1"/>
        </a:solidFill>
        <a:latin typeface="思源黑体 CN Normal" panose="020B0400000000000000" pitchFamily="34"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B97AA6-45FB-2C46-85DC-E03A04D2250A}"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D74B748-43BB-674C-80DA-ADEF9006EB79}"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8A59820-3C25-0442-8C7A-8CFC621CDCEE}"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74B748-43BB-674C-80DA-ADEF9006EB79}"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8A59820-3C25-0442-8C7A-8CFC621CDCEE}"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GB"/>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GB"/>
              <a:t>单击此处编辑母版文本样式</a:t>
            </a:r>
            <a:endParaRPr kumimoji="1" lang="zh-CN" altLang="en-GB"/>
          </a:p>
          <a:p>
            <a:pPr lvl="1"/>
            <a:r>
              <a:rPr kumimoji="1" lang="zh-CN" altLang="en-GB"/>
              <a:t>二级</a:t>
            </a:r>
            <a:endParaRPr kumimoji="1" lang="zh-CN" altLang="en-GB"/>
          </a:p>
          <a:p>
            <a:pPr lvl="2"/>
            <a:r>
              <a:rPr kumimoji="1" lang="zh-CN" altLang="en-GB"/>
              <a:t>三级</a:t>
            </a:r>
            <a:endParaRPr kumimoji="1" lang="zh-CN" altLang="en-GB"/>
          </a:p>
          <a:p>
            <a:pPr lvl="3"/>
            <a:r>
              <a:rPr kumimoji="1" lang="zh-CN" altLang="en-GB"/>
              <a:t>四级</a:t>
            </a:r>
            <a:endParaRPr kumimoji="1" lang="zh-CN" altLang="en-GB"/>
          </a:p>
          <a:p>
            <a:pPr lvl="4"/>
            <a:r>
              <a:rPr kumimoji="1" lang="zh-CN" altLang="en-GB"/>
              <a:t>五级</a:t>
            </a:r>
            <a:endParaRPr kumimoji="1" lang="zh-CN" altLang="en-US"/>
          </a:p>
        </p:txBody>
      </p:sp>
      <p:sp>
        <p:nvSpPr>
          <p:cNvPr id="4" name="日期占位符 3"/>
          <p:cNvSpPr>
            <a:spLocks noGrp="1"/>
          </p:cNvSpPr>
          <p:nvPr>
            <p:ph type="dt" sz="half" idx="10"/>
          </p:nvPr>
        </p:nvSpPr>
        <p:spPr/>
        <p:txBody>
          <a:bodyPr/>
          <a:lstStyle/>
          <a:p>
            <a:fld id="{385C50E6-6C07-094E-B047-8C33985D438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98C4351-6FC0-944A-BD1A-196537793348}"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2.jpeg"/><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C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endParaRPr kumimoji="1"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a:p>
            <a:pPr lvl="3"/>
            <a:r>
              <a:rPr kumimoji="1" lang="zh-CN" altLang="en-US" dirty="0"/>
              <a:t>四级</a:t>
            </a:r>
            <a:endParaRPr kumimoji="1" lang="zh-CN" altLang="en-US" dirty="0"/>
          </a:p>
          <a:p>
            <a:pPr lvl="4"/>
            <a:r>
              <a:rPr kumimoji="1" lang="zh-CN" altLang="en-US" dirty="0"/>
              <a:t>五级</a:t>
            </a:r>
            <a:endParaRPr kumimoji="1"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Normal" panose="020B0400000000000000" pitchFamily="34" charset="-122"/>
              </a:defRPr>
            </a:lvl1pPr>
          </a:lstStyle>
          <a:p>
            <a:fld id="{4D74B748-43BB-674C-80DA-ADEF9006EB79}" type="datetimeFigureOut">
              <a:rPr kumimoji="1" lang="zh-CN" altLang="en-US" smtClean="0"/>
            </a:fld>
            <a:endParaRPr kumimoji="1"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Normal" panose="020B0400000000000000" pitchFamily="34" charset="-122"/>
              </a:defRPr>
            </a:lvl1pPr>
          </a:lstStyle>
          <a:p>
            <a:endParaRPr kumimoji="1" lang="zh-CN" altLang="en-US" dirty="0"/>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Normal" panose="020B0400000000000000" pitchFamily="34" charset="-122"/>
              </a:defRPr>
            </a:lvl1pPr>
          </a:lstStyle>
          <a:p>
            <a:fld id="{78A59820-3C25-0442-8C7A-8CFC621CDCEE}" type="slidenum">
              <a:rPr kumimoji="1" lang="zh-CN" altLang="en-US" smtClean="0"/>
            </a:fld>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思源黑体 CN Normal" panose="020B0400000000000000" pitchFamily="34"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思源黑体 CN Normal" panose="020B0400000000000000" pitchFamily="3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思源黑体 CN Normal" panose="020B0400000000000000" pitchFamily="34" charset="-122"/>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思源黑体 CN Normal" panose="020B0400000000000000" pitchFamily="34" charset="-122"/>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思源黑体 CN Normal" panose="020B0400000000000000" pitchFamily="34" charset="-122"/>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思源黑体 CN Normal" panose="020B0400000000000000"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GB" dirty="0"/>
              <a:t>单击此处编辑母版标题样式</a:t>
            </a:r>
            <a:endParaRPr kumimoji="1"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GB" dirty="0"/>
              <a:t>单击此处编辑母版文本样式</a:t>
            </a:r>
            <a:endParaRPr kumimoji="1" lang="zh-CN" altLang="en-GB" dirty="0"/>
          </a:p>
          <a:p>
            <a:pPr lvl="1"/>
            <a:r>
              <a:rPr kumimoji="1" lang="zh-CN" altLang="en-GB" dirty="0"/>
              <a:t>二级</a:t>
            </a:r>
            <a:endParaRPr kumimoji="1" lang="zh-CN" altLang="en-GB" dirty="0"/>
          </a:p>
          <a:p>
            <a:pPr lvl="2"/>
            <a:r>
              <a:rPr kumimoji="1" lang="zh-CN" altLang="en-GB" dirty="0"/>
              <a:t>三级</a:t>
            </a:r>
            <a:endParaRPr kumimoji="1" lang="zh-CN" altLang="en-GB" dirty="0"/>
          </a:p>
          <a:p>
            <a:pPr lvl="3"/>
            <a:r>
              <a:rPr kumimoji="1" lang="zh-CN" altLang="en-GB" dirty="0"/>
              <a:t>四级</a:t>
            </a:r>
            <a:endParaRPr kumimoji="1" lang="zh-CN" altLang="en-GB" dirty="0"/>
          </a:p>
          <a:p>
            <a:pPr lvl="4"/>
            <a:r>
              <a:rPr kumimoji="1" lang="zh-CN" altLang="en-GB" dirty="0"/>
              <a:t>五级</a:t>
            </a:r>
            <a:endParaRPr kumimoji="1"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Normal" panose="020B0400000000000000" pitchFamily="34" charset="-122"/>
              </a:defRPr>
            </a:lvl1pPr>
          </a:lstStyle>
          <a:p>
            <a:fld id="{385C50E6-6C07-094E-B047-8C33985D4382}" type="datetimeFigureOut">
              <a:rPr kumimoji="1" lang="zh-CN" altLang="en-US" smtClean="0"/>
            </a:fld>
            <a:endParaRPr kumimoji="1"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Normal" panose="020B0400000000000000" pitchFamily="34" charset="-122"/>
              </a:defRPr>
            </a:lvl1pPr>
          </a:lstStyle>
          <a:p>
            <a:endParaRPr kumimoji="1" lang="zh-CN" altLang="en-US" dirty="0"/>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Normal" panose="020B0400000000000000" pitchFamily="34" charset="-122"/>
              </a:defRPr>
            </a:lvl1pPr>
          </a:lstStyle>
          <a:p>
            <a:fld id="{098C4351-6FC0-944A-BD1A-196537793348}" type="slidenum">
              <a:rPr kumimoji="1" lang="zh-CN" altLang="en-US" smtClean="0"/>
            </a:fld>
            <a:endParaRPr kumimoji="1" lang="zh-CN" altLang="en-US" dirty="0"/>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思源黑体 CN Normal" panose="020B0400000000000000" pitchFamily="34"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思源黑体 CN Normal" panose="020B0400000000000000" pitchFamily="3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思源黑体 CN Normal" panose="020B0400000000000000" pitchFamily="34" charset="-122"/>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思源黑体 CN Normal" panose="020B0400000000000000" pitchFamily="34" charset="-122"/>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思源黑体 CN Normal" panose="020B0400000000000000" pitchFamily="34" charset="-122"/>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思源黑体 CN Normal" panose="020B0400000000000000"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image" Target="../media/image21.jpeg"/><Relationship Id="rId4" Type="http://schemas.openxmlformats.org/officeDocument/2006/relationships/tags" Target="../tags/tag38.xml"/><Relationship Id="rId3" Type="http://schemas.openxmlformats.org/officeDocument/2006/relationships/tags" Target="../tags/tag37.xml"/><Relationship Id="rId23" Type="http://schemas.openxmlformats.org/officeDocument/2006/relationships/notesSlide" Target="../notesSlides/notesSlide17.xml"/><Relationship Id="rId22" Type="http://schemas.openxmlformats.org/officeDocument/2006/relationships/slideLayout" Target="../slideLayouts/slideLayout1.xml"/><Relationship Id="rId21" Type="http://schemas.openxmlformats.org/officeDocument/2006/relationships/image" Target="../media/image5.png"/><Relationship Id="rId20" Type="http://schemas.openxmlformats.org/officeDocument/2006/relationships/image" Target="../media/image24.jpeg"/><Relationship Id="rId2" Type="http://schemas.openxmlformats.org/officeDocument/2006/relationships/tags" Target="../tags/tag36.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image" Target="../media/image23.jpeg"/><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image" Target="../media/image22.jpeg"/><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6.jpeg"/><Relationship Id="rId4" Type="http://schemas.openxmlformats.org/officeDocument/2006/relationships/tags" Target="../tags/tag4.xml"/><Relationship Id="rId3" Type="http://schemas.openxmlformats.org/officeDocument/2006/relationships/tags" Target="../tags/tag3.xml"/><Relationship Id="rId22" Type="http://schemas.openxmlformats.org/officeDocument/2006/relationships/notesSlide" Target="../notesSlides/notesSlide2.xml"/><Relationship Id="rId21" Type="http://schemas.openxmlformats.org/officeDocument/2006/relationships/slideLayout" Target="../slideLayouts/slideLayout1.xml"/><Relationship Id="rId20" Type="http://schemas.openxmlformats.org/officeDocument/2006/relationships/image" Target="../media/image9.jpeg"/><Relationship Id="rId2" Type="http://schemas.openxmlformats.org/officeDocument/2006/relationships/tags" Target="../tags/tag2.xml"/><Relationship Id="rId19" Type="http://schemas.openxmlformats.org/officeDocument/2006/relationships/tags" Target="../tags/tag16.xml"/><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image" Target="../media/image8.jpeg"/><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image" Target="../media/image7.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2" Type="http://schemas.openxmlformats.org/officeDocument/2006/relationships/notesSlide" Target="../notesSlides/notesSlide5.xml"/><Relationship Id="rId11" Type="http://schemas.openxmlformats.org/officeDocument/2006/relationships/slideLayout" Target="../slideLayouts/slideLayout2.xml"/><Relationship Id="rId10" Type="http://schemas.openxmlformats.org/officeDocument/2006/relationships/image" Target="../media/image5.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tags" Target="../tags/tag27.xml"/><Relationship Id="rId2" Type="http://schemas.openxmlformats.org/officeDocument/2006/relationships/tags" Target="../tags/tag26.xml"/><Relationship Id="rId15" Type="http://schemas.openxmlformats.org/officeDocument/2006/relationships/notesSlide" Target="../notesSlides/notesSlide8.xml"/><Relationship Id="rId14" Type="http://schemas.openxmlformats.org/officeDocument/2006/relationships/slideLayout" Target="../slideLayouts/slideLayout2.xml"/><Relationship Id="rId13" Type="http://schemas.openxmlformats.org/officeDocument/2006/relationships/image" Target="../media/image5.png"/><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srcRect/>
          <a:stretch>
            <a:fillRect/>
          </a:stretch>
        </p:blipFill>
        <p:spPr>
          <a:xfrm flipH="1">
            <a:off x="0" y="0"/>
            <a:ext cx="12191998" cy="6858000"/>
          </a:xfrm>
          <a:prstGeom prst="rect">
            <a:avLst/>
          </a:prstGeom>
        </p:spPr>
      </p:pic>
      <p:sp>
        <p:nvSpPr>
          <p:cNvPr id="19" name="矩形 18"/>
          <p:cNvSpPr/>
          <p:nvPr/>
        </p:nvSpPr>
        <p:spPr>
          <a:xfrm>
            <a:off x="5973" y="0"/>
            <a:ext cx="12191999" cy="6857999"/>
          </a:xfrm>
          <a:prstGeom prst="rect">
            <a:avLst/>
          </a:prstGeom>
          <a:gradFill flip="none" rotWithShape="1">
            <a:gsLst>
              <a:gs pos="100000">
                <a:schemeClr val="bg1">
                  <a:alpha val="0"/>
                </a:schemeClr>
              </a:gs>
              <a:gs pos="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7" name="组 6"/>
          <p:cNvGrpSpPr/>
          <p:nvPr/>
        </p:nvGrpSpPr>
        <p:grpSpPr>
          <a:xfrm>
            <a:off x="0" y="2090058"/>
            <a:ext cx="9532326" cy="2325188"/>
            <a:chOff x="0" y="3115491"/>
            <a:chExt cx="8910549" cy="2651760"/>
          </a:xfrm>
        </p:grpSpPr>
        <p:sp>
          <p:nvSpPr>
            <p:cNvPr id="5" name="矩形 4"/>
            <p:cNvSpPr/>
            <p:nvPr/>
          </p:nvSpPr>
          <p:spPr>
            <a:xfrm>
              <a:off x="0" y="3115491"/>
              <a:ext cx="7811589" cy="265176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椭圆 5"/>
            <p:cNvSpPr/>
            <p:nvPr/>
          </p:nvSpPr>
          <p:spPr>
            <a:xfrm>
              <a:off x="6782944" y="3115491"/>
              <a:ext cx="2127605" cy="26517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20" name="椭圆 19"/>
          <p:cNvSpPr/>
          <p:nvPr/>
        </p:nvSpPr>
        <p:spPr>
          <a:xfrm>
            <a:off x="7317692" y="2193785"/>
            <a:ext cx="2077978" cy="207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4" name="组 8"/>
          <p:cNvGrpSpPr/>
          <p:nvPr/>
        </p:nvGrpSpPr>
        <p:grpSpPr bwMode="auto">
          <a:xfrm flipH="1">
            <a:off x="539340" y="1377140"/>
            <a:ext cx="355805" cy="355803"/>
            <a:chOff x="4905205" y="2267095"/>
            <a:chExt cx="2362306" cy="2362306"/>
          </a:xfrm>
        </p:grpSpPr>
        <p:sp>
          <p:nvSpPr>
            <p:cNvPr id="25"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Oval 9"/>
            <p:cNvSpPr>
              <a:spLocks noChangeArrowheads="1"/>
            </p:cNvSpPr>
            <p:nvPr/>
          </p:nvSpPr>
          <p:spPr bwMode="auto">
            <a:xfrm>
              <a:off x="5205591" y="2567481"/>
              <a:ext cx="1761533" cy="1761533"/>
            </a:xfrm>
            <a:prstGeom prst="ellipse">
              <a:avLst/>
            </a:prstGeom>
            <a:solidFill>
              <a:schemeClr val="tx1">
                <a:lumMod val="50000"/>
                <a:lumOff val="50000"/>
              </a:schemeClr>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27" name="组 8"/>
          <p:cNvGrpSpPr/>
          <p:nvPr/>
        </p:nvGrpSpPr>
        <p:grpSpPr bwMode="auto">
          <a:xfrm flipH="1">
            <a:off x="1139210" y="1377140"/>
            <a:ext cx="355805" cy="355803"/>
            <a:chOff x="4905205" y="2267095"/>
            <a:chExt cx="2362306" cy="2362306"/>
          </a:xfrm>
        </p:grpSpPr>
        <p:sp>
          <p:nvSpPr>
            <p:cNvPr id="28"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9" name="Oval 9"/>
            <p:cNvSpPr>
              <a:spLocks noChangeArrowheads="1"/>
            </p:cNvSpPr>
            <p:nvPr/>
          </p:nvSpPr>
          <p:spPr bwMode="auto">
            <a:xfrm>
              <a:off x="5205591" y="2567481"/>
              <a:ext cx="1761533" cy="1761533"/>
            </a:xfrm>
            <a:prstGeom prst="ellipse">
              <a:avLst/>
            </a:prstGeom>
            <a:solidFill>
              <a:schemeClr val="tx1">
                <a:lumMod val="50000"/>
                <a:lumOff val="50000"/>
              </a:schemeClr>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30" name="组 8"/>
          <p:cNvGrpSpPr/>
          <p:nvPr/>
        </p:nvGrpSpPr>
        <p:grpSpPr bwMode="auto">
          <a:xfrm flipH="1">
            <a:off x="1739080" y="1377140"/>
            <a:ext cx="355805" cy="355803"/>
            <a:chOff x="4905205" y="2267095"/>
            <a:chExt cx="2362306" cy="2362306"/>
          </a:xfrm>
        </p:grpSpPr>
        <p:sp>
          <p:nvSpPr>
            <p:cNvPr id="31"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2" name="Oval 9"/>
            <p:cNvSpPr>
              <a:spLocks noChangeArrowheads="1"/>
            </p:cNvSpPr>
            <p:nvPr/>
          </p:nvSpPr>
          <p:spPr bwMode="auto">
            <a:xfrm>
              <a:off x="5205591" y="2567481"/>
              <a:ext cx="1761533" cy="1761533"/>
            </a:xfrm>
            <a:prstGeom prst="ellipse">
              <a:avLst/>
            </a:prstGeom>
            <a:solidFill>
              <a:srgbClr val="0070C0"/>
            </a:solidFill>
            <a:ln w="25400">
              <a:solidFill>
                <a:srgbClr val="006DAD"/>
              </a:solid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33" name="矩形 32"/>
          <p:cNvSpPr/>
          <p:nvPr/>
        </p:nvSpPr>
        <p:spPr>
          <a:xfrm>
            <a:off x="1423566" y="2568856"/>
            <a:ext cx="3835400" cy="7683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kern="100" dirty="0">
                <a:solidFill>
                  <a:prstClr val="white"/>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新湘雅</a:t>
            </a:r>
            <a:r>
              <a:rPr lang="en-US" altLang="zh-CN" sz="4400" b="1" kern="100" dirty="0">
                <a:solidFill>
                  <a:prstClr val="white"/>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PPT</a:t>
            </a:r>
            <a:r>
              <a:rPr lang="zh-CN" altLang="en-US" sz="4400" b="1" kern="100" dirty="0">
                <a:solidFill>
                  <a:prstClr val="white"/>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模板</a:t>
            </a:r>
            <a:endParaRPr kumimoji="0" lang="zh-CN" altLang="en-US" sz="4400" b="1" i="0" u="none" strike="noStrike" kern="100" cap="none" spc="0" normalizeH="0" baseline="0" noProof="0" dirty="0">
              <a:ln>
                <a:noFill/>
              </a:ln>
              <a:solidFill>
                <a:prstClr val="white"/>
              </a:solidFill>
              <a:effectLst/>
              <a:uLnTx/>
              <a:uFillTx/>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12" name="文本框 1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3645262" y="3744420"/>
            <a:ext cx="2214880" cy="398780"/>
          </a:xfrm>
          <a:prstGeom prst="rect">
            <a:avLst/>
          </a:prstGeom>
          <a:no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日期：</a:t>
            </a:r>
            <a:r>
              <a:rPr kumimoji="0" lang="en-US" altLang="zh-CN"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XXXX</a:t>
            </a:r>
            <a:r>
              <a:rPr kumimoji="0" lang="en-US" altLang="zh-CN"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.XX.XX</a:t>
            </a:r>
            <a:endParaRPr kumimoji="0" lang="en-US" altLang="zh-CN"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endParaRPr>
          </a:p>
        </p:txBody>
      </p:sp>
      <p:sp>
        <p:nvSpPr>
          <p:cNvPr id="13" name="文本框 27"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942231" y="3751545"/>
            <a:ext cx="1627505" cy="398780"/>
          </a:xfrm>
          <a:prstGeom prst="rect">
            <a:avLst/>
          </a:prstGeom>
          <a:no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lang="zh-CN" altLang="en-US" sz="2000" dirty="0">
                <a:solidFill>
                  <a:prstClr val="white"/>
                </a:solidFill>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汇报人</a:t>
            </a:r>
            <a:r>
              <a:rPr kumimoji="0" lang="zh-CN" altLang="en-US"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a:t>
            </a:r>
            <a:r>
              <a:rPr kumimoji="0" lang="en-US" altLang="zh-CN"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XXX</a:t>
            </a:r>
            <a:endParaRPr kumimoji="0" lang="en-US" altLang="zh-CN" sz="20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endParaRPr>
          </a:p>
        </p:txBody>
      </p:sp>
      <p:pic>
        <p:nvPicPr>
          <p:cNvPr id="2" name="图片 1" descr="090707png800"/>
          <p:cNvPicPr>
            <a:picLocks noChangeAspect="1"/>
          </p:cNvPicPr>
          <p:nvPr/>
        </p:nvPicPr>
        <p:blipFill>
          <a:blip r:embed="rId2">
            <a:alphaModFix amt="22000"/>
          </a:blip>
          <a:stretch>
            <a:fillRect/>
          </a:stretch>
        </p:blipFill>
        <p:spPr>
          <a:xfrm rot="960000">
            <a:off x="9206865" y="866140"/>
            <a:ext cx="1492885" cy="1492885"/>
          </a:xfrm>
          <a:prstGeom prst="rect">
            <a:avLst/>
          </a:prstGeom>
          <a:scene3d>
            <a:camera prst="perspectiveLeft"/>
            <a:lightRig rig="threePt" dir="t"/>
          </a:scene3d>
        </p:spPr>
      </p:pic>
      <p:pic>
        <p:nvPicPr>
          <p:cNvPr id="3" name="图片 2" descr="微信图片_20240625145220"/>
          <p:cNvPicPr>
            <a:picLocks noChangeAspect="1"/>
          </p:cNvPicPr>
          <p:nvPr/>
        </p:nvPicPr>
        <p:blipFill>
          <a:blip r:embed="rId3"/>
          <a:stretch>
            <a:fillRect/>
          </a:stretch>
        </p:blipFill>
        <p:spPr>
          <a:xfrm>
            <a:off x="7537450" y="2610485"/>
            <a:ext cx="1648460" cy="12839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569" y="4390420"/>
            <a:ext cx="2426765" cy="1061381"/>
          </a:xfrm>
          <a:prstGeom prst="rect">
            <a:avLst/>
          </a:prstGeom>
        </p:spPr>
        <p:txBody>
          <a:bodyPr wrap="square">
            <a:spAutoFit/>
          </a:bodyPr>
          <a:lstStyle/>
          <a:p>
            <a:pPr algn="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zh-CN" altLang="en-US" kern="1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55" name="任意多边形 31"/>
          <p:cNvSpPr/>
          <p:nvPr/>
        </p:nvSpPr>
        <p:spPr>
          <a:xfrm>
            <a:off x="3601701" y="2492571"/>
            <a:ext cx="4998306" cy="5338442"/>
          </a:xfrm>
          <a:prstGeom prst="blockArc">
            <a:avLst>
              <a:gd name="adj1" fmla="val 10800000"/>
              <a:gd name="adj2" fmla="val 21578459"/>
              <a:gd name="adj3" fmla="val 818"/>
            </a:avLst>
          </a:prstGeom>
          <a:solidFill>
            <a:srgbClr val="006D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5" name="矩形 104"/>
          <p:cNvSpPr/>
          <p:nvPr/>
        </p:nvSpPr>
        <p:spPr>
          <a:xfrm>
            <a:off x="1655303" y="2464683"/>
            <a:ext cx="1992150" cy="1061381"/>
          </a:xfrm>
          <a:prstGeom prst="rect">
            <a:avLst/>
          </a:prstGeom>
        </p:spPr>
        <p:txBody>
          <a:bodyPr wrap="square">
            <a:spAutoFit/>
          </a:bodyPr>
          <a:lstStyle/>
          <a:p>
            <a:pPr algn="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zh-CN" altLang="en-US" kern="1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6" name="矩形 105"/>
          <p:cNvSpPr/>
          <p:nvPr/>
        </p:nvSpPr>
        <p:spPr>
          <a:xfrm>
            <a:off x="8489414" y="2464683"/>
            <a:ext cx="1951220" cy="1061381"/>
          </a:xfrm>
          <a:prstGeom prst="rect">
            <a:avLst/>
          </a:prstGeom>
        </p:spPr>
        <p:txBody>
          <a:bodyPr wrap="square">
            <a:spAutoFit/>
          </a:bodyPr>
          <a:lstStyle/>
          <a:p>
            <a:pPr algn="just">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just">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just">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zh-CN" altLang="en-US" kern="1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7" name="矩形 106"/>
          <p:cNvSpPr/>
          <p:nvPr/>
        </p:nvSpPr>
        <p:spPr>
          <a:xfrm>
            <a:off x="9237483" y="4390420"/>
            <a:ext cx="2426765" cy="1061381"/>
          </a:xfrm>
          <a:prstGeom prst="rect">
            <a:avLst/>
          </a:prstGeom>
        </p:spPr>
        <p:txBody>
          <a:bodyPr wrap="square">
            <a:spAutoFit/>
          </a:bodyPr>
          <a:lstStyle/>
          <a:p>
            <a:pPr algn="just">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just">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just">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zh-CN" altLang="en-US" kern="1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8" name="矩形 107"/>
          <p:cNvSpPr/>
          <p:nvPr/>
        </p:nvSpPr>
        <p:spPr>
          <a:xfrm>
            <a:off x="5036826" y="1369660"/>
            <a:ext cx="2118348" cy="728982"/>
          </a:xfrm>
          <a:prstGeom prst="rect">
            <a:avLst/>
          </a:prstGeom>
        </p:spPr>
        <p:txBody>
          <a:bodyPr wrap="square">
            <a:spAutoFit/>
          </a:bodyPr>
          <a:lstStyle/>
          <a:p>
            <a:pPr algn="ct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ctr">
              <a:lnSpc>
                <a:spcPct val="12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zh-CN" altLang="en-US" kern="1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9" name="文本框 108"/>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二、请输入你的标题</a:t>
            </a:r>
            <a:endParaRPr lang="zh-CN" altLang="en-US" dirty="0">
              <a:sym typeface="思源黑体 CN Normal" panose="020B0400000000000000" pitchFamily="34" charset="-122"/>
            </a:endParaRPr>
          </a:p>
        </p:txBody>
      </p:sp>
      <p:sp>
        <p:nvSpPr>
          <p:cNvPr id="115"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 name="组合 1"/>
          <p:cNvGrpSpPr/>
          <p:nvPr/>
        </p:nvGrpSpPr>
        <p:grpSpPr>
          <a:xfrm>
            <a:off x="4478933" y="3226125"/>
            <a:ext cx="3254155" cy="3348586"/>
            <a:chOff x="566449" y="2943998"/>
            <a:chExt cx="2133589" cy="2195503"/>
          </a:xfrm>
        </p:grpSpPr>
        <p:sp>
          <p:nvSpPr>
            <p:cNvPr id="53" name="椭圆 52"/>
            <p:cNvSpPr/>
            <p:nvPr/>
          </p:nvSpPr>
          <p:spPr bwMode="blackWhite">
            <a:xfrm>
              <a:off x="566449" y="2943998"/>
              <a:ext cx="2133589" cy="2195503"/>
            </a:xfrm>
            <a:prstGeom prst="ellipse">
              <a:avLst/>
            </a:prstGeom>
            <a:solidFill>
              <a:srgbClr val="006DAD"/>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cxnSp>
          <p:nvCxnSpPr>
            <p:cNvPr id="54" name="直接连接符 13"/>
            <p:cNvCxnSpPr/>
            <p:nvPr/>
          </p:nvCxnSpPr>
          <p:spPr>
            <a:xfrm>
              <a:off x="1633243" y="4041749"/>
              <a:ext cx="0" cy="0"/>
            </a:xfrm>
            <a:prstGeom prst="line">
              <a:avLst/>
            </a:prstGeom>
            <a:ln w="19050">
              <a:solidFill>
                <a:srgbClr val="F7D9D3"/>
              </a:solidFill>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642443" y="3022197"/>
              <a:ext cx="1981601" cy="2039104"/>
              <a:chOff x="667649" y="3016028"/>
              <a:chExt cx="1720174" cy="1770091"/>
            </a:xfrm>
          </p:grpSpPr>
          <p:sp>
            <p:nvSpPr>
              <p:cNvPr id="56" name="同心圆 59"/>
              <p:cNvSpPr/>
              <p:nvPr/>
            </p:nvSpPr>
            <p:spPr>
              <a:xfrm>
                <a:off x="667649" y="3016028"/>
                <a:ext cx="1720174" cy="1770091"/>
              </a:xfrm>
              <a:prstGeom prst="donut">
                <a:avLst>
                  <a:gd name="adj" fmla="val 4879"/>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7" name="椭圆 56"/>
              <p:cNvSpPr/>
              <p:nvPr/>
            </p:nvSpPr>
            <p:spPr>
              <a:xfrm>
                <a:off x="745714" y="3096261"/>
                <a:ext cx="1569973" cy="1609729"/>
              </a:xfrm>
              <a:prstGeom prst="ellipse">
                <a:avLst/>
              </a:prstGeom>
              <a:blipFill rotWithShape="1">
                <a:blip r:embed="rId1" cstate="screen"/>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sp>
        <p:nvSpPr>
          <p:cNvPr id="60" name="椭圆 59"/>
          <p:cNvSpPr/>
          <p:nvPr/>
        </p:nvSpPr>
        <p:spPr>
          <a:xfrm>
            <a:off x="3372432" y="4658369"/>
            <a:ext cx="700351" cy="700351"/>
          </a:xfrm>
          <a:prstGeom prst="ellipse">
            <a:avLst/>
          </a:prstGeom>
          <a:solidFill>
            <a:srgbClr val="0070C0"/>
          </a:solidFill>
          <a:ln>
            <a:solidFill>
              <a:srgbClr val="006DAD"/>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1" name="dna-code_82990"/>
          <p:cNvSpPr/>
          <p:nvPr/>
        </p:nvSpPr>
        <p:spPr>
          <a:xfrm>
            <a:off x="3588453" y="4857606"/>
            <a:ext cx="268309" cy="301876"/>
          </a:xfrm>
          <a:custGeom>
            <a:avLst/>
            <a:gdLst>
              <a:gd name="T0" fmla="*/ 320 w 10240"/>
              <a:gd name="T1" fmla="*/ 0 h 11520"/>
              <a:gd name="T2" fmla="*/ 0 w 10240"/>
              <a:gd name="T3" fmla="*/ 11200 h 11520"/>
              <a:gd name="T4" fmla="*/ 9920 w 10240"/>
              <a:gd name="T5" fmla="*/ 11520 h 11520"/>
              <a:gd name="T6" fmla="*/ 10240 w 10240"/>
              <a:gd name="T7" fmla="*/ 320 h 11520"/>
              <a:gd name="T8" fmla="*/ 7680 w 10240"/>
              <a:gd name="T9" fmla="*/ 640 h 11520"/>
              <a:gd name="T10" fmla="*/ 7424 w 10240"/>
              <a:gd name="T11" fmla="*/ 2368 h 11520"/>
              <a:gd name="T12" fmla="*/ 6656 w 10240"/>
              <a:gd name="T13" fmla="*/ 2368 h 11520"/>
              <a:gd name="T14" fmla="*/ 6400 w 10240"/>
              <a:gd name="T15" fmla="*/ 640 h 11520"/>
              <a:gd name="T16" fmla="*/ 640 w 10240"/>
              <a:gd name="T17" fmla="*/ 10880 h 11520"/>
              <a:gd name="T18" fmla="*/ 1920 w 10240"/>
              <a:gd name="T19" fmla="*/ 640 h 11520"/>
              <a:gd name="T20" fmla="*/ 640 w 10240"/>
              <a:gd name="T21" fmla="*/ 10880 h 11520"/>
              <a:gd name="T22" fmla="*/ 2560 w 10240"/>
              <a:gd name="T23" fmla="*/ 10880 h 11520"/>
              <a:gd name="T24" fmla="*/ 5760 w 10240"/>
              <a:gd name="T25" fmla="*/ 640 h 11520"/>
              <a:gd name="T26" fmla="*/ 6080 w 10240"/>
              <a:gd name="T27" fmla="*/ 3520 h 11520"/>
              <a:gd name="T28" fmla="*/ 7040 w 10240"/>
              <a:gd name="T29" fmla="*/ 2880 h 11520"/>
              <a:gd name="T30" fmla="*/ 8000 w 10240"/>
              <a:gd name="T31" fmla="*/ 3520 h 11520"/>
              <a:gd name="T32" fmla="*/ 8320 w 10240"/>
              <a:gd name="T33" fmla="*/ 640 h 11520"/>
              <a:gd name="T34" fmla="*/ 9600 w 10240"/>
              <a:gd name="T35" fmla="*/ 10880 h 11520"/>
              <a:gd name="T36" fmla="*/ 4800 w 10240"/>
              <a:gd name="T37" fmla="*/ 6400 h 11520"/>
              <a:gd name="T38" fmla="*/ 5120 w 10240"/>
              <a:gd name="T39" fmla="*/ 7360 h 11520"/>
              <a:gd name="T40" fmla="*/ 5440 w 10240"/>
              <a:gd name="T41" fmla="*/ 6400 h 11520"/>
              <a:gd name="T42" fmla="*/ 6400 w 10240"/>
              <a:gd name="T43" fmla="*/ 6080 h 11520"/>
              <a:gd name="T44" fmla="*/ 5440 w 10240"/>
              <a:gd name="T45" fmla="*/ 5760 h 11520"/>
              <a:gd name="T46" fmla="*/ 5120 w 10240"/>
              <a:gd name="T47" fmla="*/ 4800 h 11520"/>
              <a:gd name="T48" fmla="*/ 4800 w 10240"/>
              <a:gd name="T49" fmla="*/ 5760 h 11520"/>
              <a:gd name="T50" fmla="*/ 3840 w 10240"/>
              <a:gd name="T51" fmla="*/ 6080 h 11520"/>
              <a:gd name="T52" fmla="*/ 8320 w 10240"/>
              <a:gd name="T53" fmla="*/ 8000 h 11520"/>
              <a:gd name="T54" fmla="*/ 3840 w 10240"/>
              <a:gd name="T55" fmla="*/ 8320 h 11520"/>
              <a:gd name="T56" fmla="*/ 8320 w 10240"/>
              <a:gd name="T57" fmla="*/ 8640 h 11520"/>
              <a:gd name="T58" fmla="*/ 8320 w 10240"/>
              <a:gd name="T59" fmla="*/ 8000 h 11520"/>
              <a:gd name="T60" fmla="*/ 4160 w 10240"/>
              <a:gd name="T61" fmla="*/ 9280 h 11520"/>
              <a:gd name="T62" fmla="*/ 4160 w 10240"/>
              <a:gd name="T63" fmla="*/ 9920 h 11520"/>
              <a:gd name="T64" fmla="*/ 8640 w 10240"/>
              <a:gd name="T65" fmla="*/ 960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40" h="11520">
                <a:moveTo>
                  <a:pt x="9920" y="0"/>
                </a:moveTo>
                <a:lnTo>
                  <a:pt x="320" y="0"/>
                </a:lnTo>
                <a:cubicBezTo>
                  <a:pt x="160" y="0"/>
                  <a:pt x="0" y="160"/>
                  <a:pt x="0" y="320"/>
                </a:cubicBezTo>
                <a:lnTo>
                  <a:pt x="0" y="11200"/>
                </a:lnTo>
                <a:cubicBezTo>
                  <a:pt x="0" y="11360"/>
                  <a:pt x="160" y="11520"/>
                  <a:pt x="320" y="11520"/>
                </a:cubicBezTo>
                <a:lnTo>
                  <a:pt x="9920" y="11520"/>
                </a:lnTo>
                <a:cubicBezTo>
                  <a:pt x="10080" y="11520"/>
                  <a:pt x="10240" y="11360"/>
                  <a:pt x="10240" y="11200"/>
                </a:cubicBezTo>
                <a:lnTo>
                  <a:pt x="10240" y="320"/>
                </a:lnTo>
                <a:cubicBezTo>
                  <a:pt x="10240" y="160"/>
                  <a:pt x="10080" y="0"/>
                  <a:pt x="9920" y="0"/>
                </a:cubicBezTo>
                <a:close/>
                <a:moveTo>
                  <a:pt x="7680" y="640"/>
                </a:moveTo>
                <a:lnTo>
                  <a:pt x="7680" y="2560"/>
                </a:lnTo>
                <a:lnTo>
                  <a:pt x="7424" y="2368"/>
                </a:lnTo>
                <a:lnTo>
                  <a:pt x="7040" y="2080"/>
                </a:lnTo>
                <a:lnTo>
                  <a:pt x="6656" y="2368"/>
                </a:lnTo>
                <a:lnTo>
                  <a:pt x="6400" y="2560"/>
                </a:lnTo>
                <a:lnTo>
                  <a:pt x="6400" y="640"/>
                </a:lnTo>
                <a:lnTo>
                  <a:pt x="7680" y="640"/>
                </a:lnTo>
                <a:close/>
                <a:moveTo>
                  <a:pt x="640" y="10880"/>
                </a:moveTo>
                <a:lnTo>
                  <a:pt x="640" y="640"/>
                </a:lnTo>
                <a:lnTo>
                  <a:pt x="1920" y="640"/>
                </a:lnTo>
                <a:lnTo>
                  <a:pt x="1920" y="10880"/>
                </a:lnTo>
                <a:lnTo>
                  <a:pt x="640" y="10880"/>
                </a:lnTo>
                <a:close/>
                <a:moveTo>
                  <a:pt x="9600" y="10880"/>
                </a:moveTo>
                <a:lnTo>
                  <a:pt x="2560" y="10880"/>
                </a:lnTo>
                <a:lnTo>
                  <a:pt x="2560" y="640"/>
                </a:lnTo>
                <a:lnTo>
                  <a:pt x="5760" y="640"/>
                </a:lnTo>
                <a:lnTo>
                  <a:pt x="5760" y="3200"/>
                </a:lnTo>
                <a:cubicBezTo>
                  <a:pt x="5760" y="3392"/>
                  <a:pt x="5920" y="3520"/>
                  <a:pt x="6080" y="3520"/>
                </a:cubicBezTo>
                <a:cubicBezTo>
                  <a:pt x="6144" y="3520"/>
                  <a:pt x="6208" y="3488"/>
                  <a:pt x="6272" y="3456"/>
                </a:cubicBezTo>
                <a:lnTo>
                  <a:pt x="7040" y="2880"/>
                </a:lnTo>
                <a:lnTo>
                  <a:pt x="7808" y="3456"/>
                </a:lnTo>
                <a:cubicBezTo>
                  <a:pt x="7872" y="3488"/>
                  <a:pt x="7936" y="3520"/>
                  <a:pt x="8000" y="3520"/>
                </a:cubicBezTo>
                <a:cubicBezTo>
                  <a:pt x="8160" y="3520"/>
                  <a:pt x="8320" y="3392"/>
                  <a:pt x="8320" y="3200"/>
                </a:cubicBezTo>
                <a:lnTo>
                  <a:pt x="8320" y="640"/>
                </a:lnTo>
                <a:lnTo>
                  <a:pt x="9600" y="640"/>
                </a:lnTo>
                <a:lnTo>
                  <a:pt x="9600" y="10880"/>
                </a:lnTo>
                <a:close/>
                <a:moveTo>
                  <a:pt x="4160" y="6400"/>
                </a:moveTo>
                <a:lnTo>
                  <a:pt x="4800" y="6400"/>
                </a:lnTo>
                <a:lnTo>
                  <a:pt x="4800" y="7040"/>
                </a:lnTo>
                <a:cubicBezTo>
                  <a:pt x="4800" y="7200"/>
                  <a:pt x="4960" y="7360"/>
                  <a:pt x="5120" y="7360"/>
                </a:cubicBezTo>
                <a:cubicBezTo>
                  <a:pt x="5280" y="7360"/>
                  <a:pt x="5440" y="7200"/>
                  <a:pt x="5440" y="7040"/>
                </a:cubicBezTo>
                <a:lnTo>
                  <a:pt x="5440" y="6400"/>
                </a:lnTo>
                <a:lnTo>
                  <a:pt x="6080" y="6400"/>
                </a:lnTo>
                <a:cubicBezTo>
                  <a:pt x="6240" y="6400"/>
                  <a:pt x="6400" y="6240"/>
                  <a:pt x="6400" y="6080"/>
                </a:cubicBezTo>
                <a:cubicBezTo>
                  <a:pt x="6400" y="5920"/>
                  <a:pt x="6240" y="5760"/>
                  <a:pt x="6080" y="5760"/>
                </a:cubicBezTo>
                <a:lnTo>
                  <a:pt x="5440" y="5760"/>
                </a:lnTo>
                <a:lnTo>
                  <a:pt x="5440" y="5120"/>
                </a:lnTo>
                <a:cubicBezTo>
                  <a:pt x="5440" y="4960"/>
                  <a:pt x="5280" y="4800"/>
                  <a:pt x="5120" y="4800"/>
                </a:cubicBezTo>
                <a:cubicBezTo>
                  <a:pt x="4960" y="4800"/>
                  <a:pt x="4800" y="4960"/>
                  <a:pt x="4800" y="5120"/>
                </a:cubicBezTo>
                <a:lnTo>
                  <a:pt x="4800" y="5760"/>
                </a:lnTo>
                <a:lnTo>
                  <a:pt x="4160" y="5760"/>
                </a:lnTo>
                <a:cubicBezTo>
                  <a:pt x="4000" y="5760"/>
                  <a:pt x="3840" y="5920"/>
                  <a:pt x="3840" y="6080"/>
                </a:cubicBezTo>
                <a:cubicBezTo>
                  <a:pt x="3840" y="6240"/>
                  <a:pt x="3968" y="6400"/>
                  <a:pt x="4160" y="6400"/>
                </a:cubicBezTo>
                <a:close/>
                <a:moveTo>
                  <a:pt x="8320" y="8000"/>
                </a:moveTo>
                <a:lnTo>
                  <a:pt x="4160" y="8000"/>
                </a:lnTo>
                <a:cubicBezTo>
                  <a:pt x="4000" y="8000"/>
                  <a:pt x="3840" y="8160"/>
                  <a:pt x="3840" y="8320"/>
                </a:cubicBezTo>
                <a:cubicBezTo>
                  <a:pt x="3840" y="8480"/>
                  <a:pt x="4000" y="8640"/>
                  <a:pt x="4160" y="8640"/>
                </a:cubicBezTo>
                <a:lnTo>
                  <a:pt x="8320" y="8640"/>
                </a:lnTo>
                <a:cubicBezTo>
                  <a:pt x="8480" y="8640"/>
                  <a:pt x="8640" y="8480"/>
                  <a:pt x="8640" y="8320"/>
                </a:cubicBezTo>
                <a:cubicBezTo>
                  <a:pt x="8640" y="8160"/>
                  <a:pt x="8480" y="8000"/>
                  <a:pt x="8320" y="8000"/>
                </a:cubicBezTo>
                <a:close/>
                <a:moveTo>
                  <a:pt x="8320" y="9280"/>
                </a:moveTo>
                <a:lnTo>
                  <a:pt x="4160" y="9280"/>
                </a:lnTo>
                <a:cubicBezTo>
                  <a:pt x="4000" y="9280"/>
                  <a:pt x="3840" y="9440"/>
                  <a:pt x="3840" y="9600"/>
                </a:cubicBezTo>
                <a:cubicBezTo>
                  <a:pt x="3840" y="9760"/>
                  <a:pt x="4000" y="9920"/>
                  <a:pt x="4160" y="9920"/>
                </a:cubicBezTo>
                <a:lnTo>
                  <a:pt x="8320" y="9920"/>
                </a:lnTo>
                <a:cubicBezTo>
                  <a:pt x="8480" y="9920"/>
                  <a:pt x="8640" y="9760"/>
                  <a:pt x="8640" y="9600"/>
                </a:cubicBezTo>
                <a:cubicBezTo>
                  <a:pt x="8640" y="9440"/>
                  <a:pt x="8480" y="9280"/>
                  <a:pt x="8320" y="92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63" name="椭圆 62"/>
          <p:cNvSpPr/>
          <p:nvPr/>
        </p:nvSpPr>
        <p:spPr>
          <a:xfrm>
            <a:off x="3904646" y="3011901"/>
            <a:ext cx="700351" cy="700351"/>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4" name="dna-code_82990"/>
          <p:cNvSpPr/>
          <p:nvPr/>
        </p:nvSpPr>
        <p:spPr>
          <a:xfrm>
            <a:off x="4114194" y="3234545"/>
            <a:ext cx="301876" cy="268303"/>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66" name="椭圆 65"/>
          <p:cNvSpPr/>
          <p:nvPr/>
        </p:nvSpPr>
        <p:spPr>
          <a:xfrm>
            <a:off x="5725514" y="2235233"/>
            <a:ext cx="700351" cy="700351"/>
          </a:xfrm>
          <a:prstGeom prst="ellipse">
            <a:avLst/>
          </a:prstGeom>
          <a:solidFill>
            <a:srgbClr val="0070C0"/>
          </a:solidFill>
          <a:ln>
            <a:solidFill>
              <a:srgbClr val="006DAD"/>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7" name="dna-code_82990"/>
          <p:cNvSpPr/>
          <p:nvPr/>
        </p:nvSpPr>
        <p:spPr>
          <a:xfrm>
            <a:off x="5903377" y="2405998"/>
            <a:ext cx="373988" cy="373422"/>
          </a:xfrm>
          <a:custGeom>
            <a:avLst/>
            <a:gdLst>
              <a:gd name="connsiteX0" fmla="*/ 502456 w 607650"/>
              <a:gd name="connsiteY0" fmla="*/ 386880 h 606732"/>
              <a:gd name="connsiteX1" fmla="*/ 387451 w 607650"/>
              <a:gd name="connsiteY1" fmla="*/ 501715 h 606732"/>
              <a:gd name="connsiteX2" fmla="*/ 516876 w 607650"/>
              <a:gd name="connsiteY2" fmla="*/ 516113 h 606732"/>
              <a:gd name="connsiteX3" fmla="*/ 406506 w 607650"/>
              <a:gd name="connsiteY3" fmla="*/ 306110 h 606732"/>
              <a:gd name="connsiteX4" fmla="*/ 419927 w 607650"/>
              <a:gd name="connsiteY4" fmla="*/ 306110 h 606732"/>
              <a:gd name="connsiteX5" fmla="*/ 424815 w 607650"/>
              <a:gd name="connsiteY5" fmla="*/ 310997 h 606732"/>
              <a:gd name="connsiteX6" fmla="*/ 424815 w 607650"/>
              <a:gd name="connsiteY6" fmla="*/ 324323 h 606732"/>
              <a:gd name="connsiteX7" fmla="*/ 418149 w 607650"/>
              <a:gd name="connsiteY7" fmla="*/ 327077 h 606732"/>
              <a:gd name="connsiteX8" fmla="*/ 411394 w 607650"/>
              <a:gd name="connsiteY8" fmla="*/ 324323 h 606732"/>
              <a:gd name="connsiteX9" fmla="*/ 406506 w 607650"/>
              <a:gd name="connsiteY9" fmla="*/ 319437 h 606732"/>
              <a:gd name="connsiteX10" fmla="*/ 406506 w 607650"/>
              <a:gd name="connsiteY10" fmla="*/ 306110 h 606732"/>
              <a:gd name="connsiteX11" fmla="*/ 274341 w 607650"/>
              <a:gd name="connsiteY11" fmla="*/ 173996 h 606732"/>
              <a:gd name="connsiteX12" fmla="*/ 287776 w 607650"/>
              <a:gd name="connsiteY12" fmla="*/ 173996 h 606732"/>
              <a:gd name="connsiteX13" fmla="*/ 387782 w 607650"/>
              <a:gd name="connsiteY13" fmla="*/ 273921 h 606732"/>
              <a:gd name="connsiteX14" fmla="*/ 387782 w 607650"/>
              <a:gd name="connsiteY14" fmla="*/ 287345 h 606732"/>
              <a:gd name="connsiteX15" fmla="*/ 381109 w 607650"/>
              <a:gd name="connsiteY15" fmla="*/ 290101 h 606732"/>
              <a:gd name="connsiteX16" fmla="*/ 374347 w 607650"/>
              <a:gd name="connsiteY16" fmla="*/ 287345 h 606732"/>
              <a:gd name="connsiteX17" fmla="*/ 274341 w 607650"/>
              <a:gd name="connsiteY17" fmla="*/ 187420 h 606732"/>
              <a:gd name="connsiteX18" fmla="*/ 274341 w 607650"/>
              <a:gd name="connsiteY18" fmla="*/ 173996 h 606732"/>
              <a:gd name="connsiteX19" fmla="*/ 252418 w 607650"/>
              <a:gd name="connsiteY19" fmla="*/ 122723 h 606732"/>
              <a:gd name="connsiteX20" fmla="*/ 122904 w 607650"/>
              <a:gd name="connsiteY20" fmla="*/ 252046 h 606732"/>
              <a:gd name="connsiteX21" fmla="*/ 159578 w 607650"/>
              <a:gd name="connsiteY21" fmla="*/ 288665 h 606732"/>
              <a:gd name="connsiteX22" fmla="*/ 199278 w 607650"/>
              <a:gd name="connsiteY22" fmla="*/ 248935 h 606732"/>
              <a:gd name="connsiteX23" fmla="*/ 212719 w 607650"/>
              <a:gd name="connsiteY23" fmla="*/ 248935 h 606732"/>
              <a:gd name="connsiteX24" fmla="*/ 212719 w 607650"/>
              <a:gd name="connsiteY24" fmla="*/ 262356 h 606732"/>
              <a:gd name="connsiteX25" fmla="*/ 172930 w 607650"/>
              <a:gd name="connsiteY25" fmla="*/ 301997 h 606732"/>
              <a:gd name="connsiteX26" fmla="*/ 213164 w 607650"/>
              <a:gd name="connsiteY26" fmla="*/ 342172 h 606732"/>
              <a:gd name="connsiteX27" fmla="*/ 252863 w 607650"/>
              <a:gd name="connsiteY27" fmla="*/ 302531 h 606732"/>
              <a:gd name="connsiteX28" fmla="*/ 266304 w 607650"/>
              <a:gd name="connsiteY28" fmla="*/ 302531 h 606732"/>
              <a:gd name="connsiteX29" fmla="*/ 266304 w 607650"/>
              <a:gd name="connsiteY29" fmla="*/ 315863 h 606732"/>
              <a:gd name="connsiteX30" fmla="*/ 226516 w 607650"/>
              <a:gd name="connsiteY30" fmla="*/ 355593 h 606732"/>
              <a:gd name="connsiteX31" fmla="*/ 266750 w 607650"/>
              <a:gd name="connsiteY31" fmla="*/ 395679 h 606732"/>
              <a:gd name="connsiteX32" fmla="*/ 306538 w 607650"/>
              <a:gd name="connsiteY32" fmla="*/ 356038 h 606732"/>
              <a:gd name="connsiteX33" fmla="*/ 319890 w 607650"/>
              <a:gd name="connsiteY33" fmla="*/ 356038 h 606732"/>
              <a:gd name="connsiteX34" fmla="*/ 319890 w 607650"/>
              <a:gd name="connsiteY34" fmla="*/ 369370 h 606732"/>
              <a:gd name="connsiteX35" fmla="*/ 280101 w 607650"/>
              <a:gd name="connsiteY35" fmla="*/ 409100 h 606732"/>
              <a:gd name="connsiteX36" fmla="*/ 320335 w 607650"/>
              <a:gd name="connsiteY36" fmla="*/ 449186 h 606732"/>
              <a:gd name="connsiteX37" fmla="*/ 360124 w 607650"/>
              <a:gd name="connsiteY37" fmla="*/ 409544 h 606732"/>
              <a:gd name="connsiteX38" fmla="*/ 373476 w 607650"/>
              <a:gd name="connsiteY38" fmla="*/ 409544 h 606732"/>
              <a:gd name="connsiteX39" fmla="*/ 373476 w 607650"/>
              <a:gd name="connsiteY39" fmla="*/ 422877 h 606732"/>
              <a:gd name="connsiteX40" fmla="*/ 333776 w 607650"/>
              <a:gd name="connsiteY40" fmla="*/ 462607 h 606732"/>
              <a:gd name="connsiteX41" fmla="*/ 366800 w 607650"/>
              <a:gd name="connsiteY41" fmla="*/ 495582 h 606732"/>
              <a:gd name="connsiteX42" fmla="*/ 496314 w 607650"/>
              <a:gd name="connsiteY42" fmla="*/ 366259 h 606732"/>
              <a:gd name="connsiteX43" fmla="*/ 160023 w 607650"/>
              <a:gd name="connsiteY43" fmla="*/ 2733 h 606732"/>
              <a:gd name="connsiteX44" fmla="*/ 173375 w 607650"/>
              <a:gd name="connsiteY44" fmla="*/ 2733 h 606732"/>
              <a:gd name="connsiteX45" fmla="*/ 173375 w 607650"/>
              <a:gd name="connsiteY45" fmla="*/ 16154 h 606732"/>
              <a:gd name="connsiteX46" fmla="*/ 147917 w 607650"/>
              <a:gd name="connsiteY46" fmla="*/ 41574 h 606732"/>
              <a:gd name="connsiteX47" fmla="*/ 198120 w 607650"/>
              <a:gd name="connsiteY47" fmla="*/ 91615 h 606732"/>
              <a:gd name="connsiteX48" fmla="*/ 198743 w 607650"/>
              <a:gd name="connsiteY48" fmla="*/ 104236 h 606732"/>
              <a:gd name="connsiteX49" fmla="*/ 184679 w 607650"/>
              <a:gd name="connsiteY49" fmla="*/ 105036 h 606732"/>
              <a:gd name="connsiteX50" fmla="*/ 134476 w 607650"/>
              <a:gd name="connsiteY50" fmla="*/ 54907 h 606732"/>
              <a:gd name="connsiteX51" fmla="*/ 54987 w 607650"/>
              <a:gd name="connsiteY51" fmla="*/ 134367 h 606732"/>
              <a:gd name="connsiteX52" fmla="*/ 134565 w 607650"/>
              <a:gd name="connsiteY52" fmla="*/ 213738 h 606732"/>
              <a:gd name="connsiteX53" fmla="*/ 245742 w 607650"/>
              <a:gd name="connsiteY53" fmla="*/ 102636 h 606732"/>
              <a:gd name="connsiteX54" fmla="*/ 259183 w 607650"/>
              <a:gd name="connsiteY54" fmla="*/ 102636 h 606732"/>
              <a:gd name="connsiteX55" fmla="*/ 516431 w 607650"/>
              <a:gd name="connsiteY55" fmla="*/ 359593 h 606732"/>
              <a:gd name="connsiteX56" fmla="*/ 519191 w 607650"/>
              <a:gd name="connsiteY56" fmla="*/ 365192 h 606732"/>
              <a:gd name="connsiteX57" fmla="*/ 536637 w 607650"/>
              <a:gd name="connsiteY57" fmla="*/ 522513 h 606732"/>
              <a:gd name="connsiteX58" fmla="*/ 604910 w 607650"/>
              <a:gd name="connsiteY58" fmla="*/ 590596 h 606732"/>
              <a:gd name="connsiteX59" fmla="*/ 605623 w 607650"/>
              <a:gd name="connsiteY59" fmla="*/ 603217 h 606732"/>
              <a:gd name="connsiteX60" fmla="*/ 591470 w 607650"/>
              <a:gd name="connsiteY60" fmla="*/ 604017 h 606732"/>
              <a:gd name="connsiteX61" fmla="*/ 523285 w 607650"/>
              <a:gd name="connsiteY61" fmla="*/ 535845 h 606732"/>
              <a:gd name="connsiteX62" fmla="*/ 365732 w 607650"/>
              <a:gd name="connsiteY62" fmla="*/ 518424 h 606732"/>
              <a:gd name="connsiteX63" fmla="*/ 360124 w 607650"/>
              <a:gd name="connsiteY63" fmla="*/ 515669 h 606732"/>
              <a:gd name="connsiteX64" fmla="*/ 102787 w 607650"/>
              <a:gd name="connsiteY64" fmla="*/ 258801 h 606732"/>
              <a:gd name="connsiteX65" fmla="*/ 102787 w 607650"/>
              <a:gd name="connsiteY65" fmla="*/ 245380 h 606732"/>
              <a:gd name="connsiteX66" fmla="*/ 121124 w 607650"/>
              <a:gd name="connsiteY66" fmla="*/ 227070 h 606732"/>
              <a:gd name="connsiteX67" fmla="*/ 41635 w 607650"/>
              <a:gd name="connsiteY67" fmla="*/ 147699 h 606732"/>
              <a:gd name="connsiteX68" fmla="*/ 16178 w 607650"/>
              <a:gd name="connsiteY68" fmla="*/ 173119 h 606732"/>
              <a:gd name="connsiteX69" fmla="*/ 2737 w 607650"/>
              <a:gd name="connsiteY69" fmla="*/ 173119 h 606732"/>
              <a:gd name="connsiteX70" fmla="*/ 2737 w 607650"/>
              <a:gd name="connsiteY70" fmla="*/ 159787 h 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650" h="606732">
                <a:moveTo>
                  <a:pt x="502456" y="386880"/>
                </a:moveTo>
                <a:lnTo>
                  <a:pt x="387451" y="501715"/>
                </a:lnTo>
                <a:lnTo>
                  <a:pt x="516876" y="516113"/>
                </a:lnTo>
                <a:close/>
                <a:moveTo>
                  <a:pt x="406506" y="306110"/>
                </a:moveTo>
                <a:cubicBezTo>
                  <a:pt x="410239" y="302379"/>
                  <a:pt x="416194" y="302379"/>
                  <a:pt x="419927" y="306110"/>
                </a:cubicBezTo>
                <a:lnTo>
                  <a:pt x="424815" y="310997"/>
                </a:lnTo>
                <a:cubicBezTo>
                  <a:pt x="428548" y="314639"/>
                  <a:pt x="428548" y="320592"/>
                  <a:pt x="424815" y="324323"/>
                </a:cubicBezTo>
                <a:cubicBezTo>
                  <a:pt x="422949" y="326189"/>
                  <a:pt x="420549" y="327077"/>
                  <a:pt x="418149" y="327077"/>
                </a:cubicBezTo>
                <a:cubicBezTo>
                  <a:pt x="415661" y="327077"/>
                  <a:pt x="413261" y="326189"/>
                  <a:pt x="411394" y="324323"/>
                </a:cubicBezTo>
                <a:lnTo>
                  <a:pt x="406506" y="319437"/>
                </a:lnTo>
                <a:cubicBezTo>
                  <a:pt x="402862" y="315794"/>
                  <a:pt x="402862" y="309753"/>
                  <a:pt x="406506" y="306110"/>
                </a:cubicBezTo>
                <a:close/>
                <a:moveTo>
                  <a:pt x="274341" y="173996"/>
                </a:moveTo>
                <a:cubicBezTo>
                  <a:pt x="278078" y="170351"/>
                  <a:pt x="284039" y="170351"/>
                  <a:pt x="287776" y="173996"/>
                </a:cubicBezTo>
                <a:lnTo>
                  <a:pt x="387782" y="273921"/>
                </a:lnTo>
                <a:cubicBezTo>
                  <a:pt x="391430" y="277655"/>
                  <a:pt x="391430" y="283611"/>
                  <a:pt x="387782" y="287345"/>
                </a:cubicBezTo>
                <a:cubicBezTo>
                  <a:pt x="385914" y="289212"/>
                  <a:pt x="383511" y="290101"/>
                  <a:pt x="381109" y="290101"/>
                </a:cubicBezTo>
                <a:cubicBezTo>
                  <a:pt x="378618" y="290101"/>
                  <a:pt x="376216" y="289212"/>
                  <a:pt x="374347" y="287345"/>
                </a:cubicBezTo>
                <a:lnTo>
                  <a:pt x="274341" y="187420"/>
                </a:lnTo>
                <a:cubicBezTo>
                  <a:pt x="270693" y="183686"/>
                  <a:pt x="270693" y="177730"/>
                  <a:pt x="274341" y="173996"/>
                </a:cubicBezTo>
                <a:close/>
                <a:moveTo>
                  <a:pt x="252418" y="122723"/>
                </a:moveTo>
                <a:lnTo>
                  <a:pt x="122904" y="252046"/>
                </a:lnTo>
                <a:lnTo>
                  <a:pt x="159578" y="288665"/>
                </a:lnTo>
                <a:lnTo>
                  <a:pt x="199278" y="248935"/>
                </a:lnTo>
                <a:cubicBezTo>
                  <a:pt x="203016" y="245291"/>
                  <a:pt x="208980" y="245291"/>
                  <a:pt x="212719" y="248935"/>
                </a:cubicBezTo>
                <a:cubicBezTo>
                  <a:pt x="216368" y="252668"/>
                  <a:pt x="216368" y="258623"/>
                  <a:pt x="212719" y="262356"/>
                </a:cubicBezTo>
                <a:lnTo>
                  <a:pt x="172930" y="301997"/>
                </a:lnTo>
                <a:lnTo>
                  <a:pt x="213164" y="342172"/>
                </a:lnTo>
                <a:lnTo>
                  <a:pt x="252863" y="302531"/>
                </a:lnTo>
                <a:cubicBezTo>
                  <a:pt x="256602" y="298798"/>
                  <a:pt x="262566" y="298798"/>
                  <a:pt x="266304" y="302531"/>
                </a:cubicBezTo>
                <a:cubicBezTo>
                  <a:pt x="269954" y="306175"/>
                  <a:pt x="269954" y="312130"/>
                  <a:pt x="266304" y="315863"/>
                </a:cubicBezTo>
                <a:lnTo>
                  <a:pt x="226516" y="355593"/>
                </a:lnTo>
                <a:lnTo>
                  <a:pt x="266750" y="395679"/>
                </a:lnTo>
                <a:lnTo>
                  <a:pt x="306538" y="356038"/>
                </a:lnTo>
                <a:cubicBezTo>
                  <a:pt x="310188" y="352305"/>
                  <a:pt x="316241" y="352305"/>
                  <a:pt x="319890" y="356038"/>
                </a:cubicBezTo>
                <a:cubicBezTo>
                  <a:pt x="323629" y="359682"/>
                  <a:pt x="323629" y="365726"/>
                  <a:pt x="319890" y="369370"/>
                </a:cubicBezTo>
                <a:lnTo>
                  <a:pt x="280101" y="409100"/>
                </a:lnTo>
                <a:lnTo>
                  <a:pt x="320335" y="449186"/>
                </a:lnTo>
                <a:lnTo>
                  <a:pt x="360124" y="409544"/>
                </a:lnTo>
                <a:cubicBezTo>
                  <a:pt x="363774" y="405811"/>
                  <a:pt x="369827" y="405811"/>
                  <a:pt x="373476" y="409544"/>
                </a:cubicBezTo>
                <a:cubicBezTo>
                  <a:pt x="377215" y="413188"/>
                  <a:pt x="377215" y="419232"/>
                  <a:pt x="373476" y="422877"/>
                </a:cubicBezTo>
                <a:lnTo>
                  <a:pt x="333776" y="462607"/>
                </a:lnTo>
                <a:lnTo>
                  <a:pt x="366800" y="495582"/>
                </a:lnTo>
                <a:lnTo>
                  <a:pt x="496314" y="366259"/>
                </a:lnTo>
                <a:close/>
                <a:moveTo>
                  <a:pt x="160023" y="2733"/>
                </a:moveTo>
                <a:cubicBezTo>
                  <a:pt x="163672" y="-911"/>
                  <a:pt x="169725" y="-911"/>
                  <a:pt x="173375" y="2733"/>
                </a:cubicBezTo>
                <a:cubicBezTo>
                  <a:pt x="177113" y="6466"/>
                  <a:pt x="177113" y="12421"/>
                  <a:pt x="173375" y="16154"/>
                </a:cubicBezTo>
                <a:lnTo>
                  <a:pt x="147917" y="41574"/>
                </a:lnTo>
                <a:lnTo>
                  <a:pt x="198120" y="91615"/>
                </a:lnTo>
                <a:cubicBezTo>
                  <a:pt x="201414" y="94992"/>
                  <a:pt x="201770" y="100592"/>
                  <a:pt x="198743" y="104236"/>
                </a:cubicBezTo>
                <a:cubicBezTo>
                  <a:pt x="195272" y="108591"/>
                  <a:pt x="188596" y="108947"/>
                  <a:pt x="184679" y="105036"/>
                </a:cubicBezTo>
                <a:lnTo>
                  <a:pt x="134476" y="54907"/>
                </a:lnTo>
                <a:lnTo>
                  <a:pt x="54987" y="134367"/>
                </a:lnTo>
                <a:lnTo>
                  <a:pt x="134565" y="213738"/>
                </a:lnTo>
                <a:lnTo>
                  <a:pt x="245742" y="102636"/>
                </a:lnTo>
                <a:cubicBezTo>
                  <a:pt x="249481" y="98992"/>
                  <a:pt x="255445" y="98992"/>
                  <a:pt x="259183" y="102636"/>
                </a:cubicBezTo>
                <a:lnTo>
                  <a:pt x="516431" y="359593"/>
                </a:lnTo>
                <a:cubicBezTo>
                  <a:pt x="517945" y="361104"/>
                  <a:pt x="518924" y="363059"/>
                  <a:pt x="519191" y="365192"/>
                </a:cubicBezTo>
                <a:lnTo>
                  <a:pt x="536637" y="522513"/>
                </a:lnTo>
                <a:lnTo>
                  <a:pt x="604910" y="590596"/>
                </a:lnTo>
                <a:cubicBezTo>
                  <a:pt x="608293" y="593974"/>
                  <a:pt x="608560" y="599484"/>
                  <a:pt x="605623" y="603217"/>
                </a:cubicBezTo>
                <a:cubicBezTo>
                  <a:pt x="602062" y="607573"/>
                  <a:pt x="595386" y="607928"/>
                  <a:pt x="591470" y="604017"/>
                </a:cubicBezTo>
                <a:lnTo>
                  <a:pt x="523285" y="535845"/>
                </a:lnTo>
                <a:lnTo>
                  <a:pt x="365732" y="518424"/>
                </a:lnTo>
                <a:cubicBezTo>
                  <a:pt x="363596" y="518158"/>
                  <a:pt x="361638" y="517180"/>
                  <a:pt x="360124" y="515669"/>
                </a:cubicBezTo>
                <a:lnTo>
                  <a:pt x="102787" y="258801"/>
                </a:lnTo>
                <a:cubicBezTo>
                  <a:pt x="99138" y="255068"/>
                  <a:pt x="99138" y="249113"/>
                  <a:pt x="102787" y="245380"/>
                </a:cubicBezTo>
                <a:lnTo>
                  <a:pt x="121124" y="227070"/>
                </a:lnTo>
                <a:lnTo>
                  <a:pt x="41635" y="147699"/>
                </a:lnTo>
                <a:lnTo>
                  <a:pt x="16178" y="173119"/>
                </a:lnTo>
                <a:cubicBezTo>
                  <a:pt x="12528" y="176763"/>
                  <a:pt x="6386" y="176763"/>
                  <a:pt x="2737" y="173119"/>
                </a:cubicBezTo>
                <a:cubicBezTo>
                  <a:pt x="-913" y="169475"/>
                  <a:pt x="-913" y="163431"/>
                  <a:pt x="2737" y="1597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69" name="椭圆 68"/>
          <p:cNvSpPr/>
          <p:nvPr/>
        </p:nvSpPr>
        <p:spPr>
          <a:xfrm>
            <a:off x="7565414" y="3011901"/>
            <a:ext cx="700351" cy="700351"/>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5" name="椭圆 74"/>
          <p:cNvSpPr/>
          <p:nvPr/>
        </p:nvSpPr>
        <p:spPr>
          <a:xfrm>
            <a:off x="8307785" y="4658369"/>
            <a:ext cx="700351" cy="700351"/>
          </a:xfrm>
          <a:prstGeom prst="ellipse">
            <a:avLst/>
          </a:prstGeom>
          <a:solidFill>
            <a:srgbClr val="0070C0"/>
          </a:solidFill>
          <a:ln>
            <a:solidFill>
              <a:srgbClr val="006DAD"/>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7" name="iconfont-11538-3547509"/>
          <p:cNvSpPr>
            <a:spLocks noChangeAspect="1"/>
          </p:cNvSpPr>
          <p:nvPr/>
        </p:nvSpPr>
        <p:spPr bwMode="auto">
          <a:xfrm>
            <a:off x="7780865" y="3170214"/>
            <a:ext cx="351743" cy="350359"/>
          </a:xfrm>
          <a:custGeom>
            <a:avLst/>
            <a:gdLst>
              <a:gd name="connsiteX0" fmla="*/ 584589 w 607362"/>
              <a:gd name="connsiteY0" fmla="*/ 348643 h 604971"/>
              <a:gd name="connsiteX1" fmla="*/ 486810 w 607362"/>
              <a:gd name="connsiteY1" fmla="*/ 404070 h 604971"/>
              <a:gd name="connsiteX2" fmla="*/ 486810 w 607362"/>
              <a:gd name="connsiteY2" fmla="*/ 513738 h 604971"/>
              <a:gd name="connsiteX3" fmla="*/ 584589 w 607362"/>
              <a:gd name="connsiteY3" fmla="*/ 454799 h 604971"/>
              <a:gd name="connsiteX4" fmla="*/ 366116 w 607362"/>
              <a:gd name="connsiteY4" fmla="*/ 348643 h 604971"/>
              <a:gd name="connsiteX5" fmla="*/ 366116 w 607362"/>
              <a:gd name="connsiteY5" fmla="*/ 454799 h 604971"/>
              <a:gd name="connsiteX6" fmla="*/ 464037 w 607362"/>
              <a:gd name="connsiteY6" fmla="*/ 513880 h 604971"/>
              <a:gd name="connsiteX7" fmla="*/ 464037 w 607362"/>
              <a:gd name="connsiteY7" fmla="*/ 404070 h 604971"/>
              <a:gd name="connsiteX8" fmla="*/ 475424 w 607362"/>
              <a:gd name="connsiteY8" fmla="*/ 282586 h 604971"/>
              <a:gd name="connsiteX9" fmla="*/ 379921 w 607362"/>
              <a:gd name="connsiteY9" fmla="*/ 330278 h 604971"/>
              <a:gd name="connsiteX10" fmla="*/ 475424 w 607362"/>
              <a:gd name="connsiteY10" fmla="*/ 384471 h 604971"/>
              <a:gd name="connsiteX11" fmla="*/ 570784 w 607362"/>
              <a:gd name="connsiteY11" fmla="*/ 330278 h 604971"/>
              <a:gd name="connsiteX12" fmla="*/ 470252 w 607362"/>
              <a:gd name="connsiteY12" fmla="*/ 259666 h 604971"/>
              <a:gd name="connsiteX13" fmla="*/ 480453 w 607362"/>
              <a:gd name="connsiteY13" fmla="*/ 259666 h 604971"/>
              <a:gd name="connsiteX14" fmla="*/ 596877 w 607362"/>
              <a:gd name="connsiteY14" fmla="*/ 317845 h 604971"/>
              <a:gd name="connsiteX15" fmla="*/ 595976 w 607362"/>
              <a:gd name="connsiteY15" fmla="*/ 317845 h 604971"/>
              <a:gd name="connsiteX16" fmla="*/ 597019 w 607362"/>
              <a:gd name="connsiteY16" fmla="*/ 317987 h 604971"/>
              <a:gd name="connsiteX17" fmla="*/ 600056 w 607362"/>
              <a:gd name="connsiteY17" fmla="*/ 319506 h 604971"/>
              <a:gd name="connsiteX18" fmla="*/ 607362 w 607362"/>
              <a:gd name="connsiteY18" fmla="*/ 329234 h 604971"/>
              <a:gd name="connsiteX19" fmla="*/ 607362 w 607362"/>
              <a:gd name="connsiteY19" fmla="*/ 461158 h 604971"/>
              <a:gd name="connsiteX20" fmla="*/ 601906 w 607362"/>
              <a:gd name="connsiteY20" fmla="*/ 471029 h 604971"/>
              <a:gd name="connsiteX21" fmla="*/ 482113 w 607362"/>
              <a:gd name="connsiteY21" fmla="*/ 543017 h 604971"/>
              <a:gd name="connsiteX22" fmla="*/ 468260 w 607362"/>
              <a:gd name="connsiteY22" fmla="*/ 542448 h 604971"/>
              <a:gd name="connsiteX23" fmla="*/ 348941 w 607362"/>
              <a:gd name="connsiteY23" fmla="*/ 471029 h 604971"/>
              <a:gd name="connsiteX24" fmla="*/ 343343 w 607362"/>
              <a:gd name="connsiteY24" fmla="*/ 461158 h 604971"/>
              <a:gd name="connsiteX25" fmla="*/ 343343 w 607362"/>
              <a:gd name="connsiteY25" fmla="*/ 332461 h 604971"/>
              <a:gd name="connsiteX26" fmla="*/ 353970 w 607362"/>
              <a:gd name="connsiteY26" fmla="*/ 317845 h 604971"/>
              <a:gd name="connsiteX27" fmla="*/ 29686 w 607362"/>
              <a:gd name="connsiteY27" fmla="*/ 170912 h 604971"/>
              <a:gd name="connsiteX28" fmla="*/ 29686 w 607362"/>
              <a:gd name="connsiteY28" fmla="*/ 424498 h 604971"/>
              <a:gd name="connsiteX29" fmla="*/ 261184 w 607362"/>
              <a:gd name="connsiteY29" fmla="*/ 564008 h 604971"/>
              <a:gd name="connsiteX30" fmla="*/ 261184 w 607362"/>
              <a:gd name="connsiteY30" fmla="*/ 302403 h 604971"/>
              <a:gd name="connsiteX31" fmla="*/ 276033 w 607362"/>
              <a:gd name="connsiteY31" fmla="*/ 31496 h 604971"/>
              <a:gd name="connsiteX32" fmla="*/ 46385 w 607362"/>
              <a:gd name="connsiteY32" fmla="*/ 146284 h 604971"/>
              <a:gd name="connsiteX33" fmla="*/ 276033 w 607362"/>
              <a:gd name="connsiteY33" fmla="*/ 276588 h 604971"/>
              <a:gd name="connsiteX34" fmla="*/ 505728 w 607362"/>
              <a:gd name="connsiteY34" fmla="*/ 146284 h 604971"/>
              <a:gd name="connsiteX35" fmla="*/ 269391 w 607362"/>
              <a:gd name="connsiteY35" fmla="*/ 1601 h 604971"/>
              <a:gd name="connsiteX36" fmla="*/ 282721 w 607362"/>
              <a:gd name="connsiteY36" fmla="*/ 1601 h 604971"/>
              <a:gd name="connsiteX37" fmla="*/ 543821 w 607362"/>
              <a:gd name="connsiteY37" fmla="*/ 132191 h 604971"/>
              <a:gd name="connsiteX38" fmla="*/ 551885 w 607362"/>
              <a:gd name="connsiteY38" fmla="*/ 147043 h 604971"/>
              <a:gd name="connsiteX39" fmla="*/ 545623 w 607362"/>
              <a:gd name="connsiteY39" fmla="*/ 156866 h 604971"/>
              <a:gd name="connsiteX40" fmla="*/ 521952 w 607362"/>
              <a:gd name="connsiteY40" fmla="*/ 171196 h 604971"/>
              <a:gd name="connsiteX41" fmla="*/ 290928 w 607362"/>
              <a:gd name="connsiteY41" fmla="*/ 302403 h 604971"/>
              <a:gd name="connsiteX42" fmla="*/ 290928 w 607362"/>
              <a:gd name="connsiteY42" fmla="*/ 564767 h 604971"/>
              <a:gd name="connsiteX43" fmla="*/ 297000 w 607362"/>
              <a:gd name="connsiteY43" fmla="*/ 561446 h 604971"/>
              <a:gd name="connsiteX44" fmla="*/ 297000 w 607362"/>
              <a:gd name="connsiteY44" fmla="*/ 561588 h 604971"/>
              <a:gd name="connsiteX45" fmla="*/ 355729 w 607362"/>
              <a:gd name="connsiteY45" fmla="*/ 527422 h 604971"/>
              <a:gd name="connsiteX46" fmla="*/ 376412 w 607362"/>
              <a:gd name="connsiteY46" fmla="*/ 533069 h 604971"/>
              <a:gd name="connsiteX47" fmla="*/ 370909 w 607362"/>
              <a:gd name="connsiteY47" fmla="*/ 553853 h 604971"/>
              <a:gd name="connsiteX48" fmla="*/ 285900 w 607362"/>
              <a:gd name="connsiteY48" fmla="*/ 603061 h 604971"/>
              <a:gd name="connsiteX49" fmla="*/ 278268 w 607362"/>
              <a:gd name="connsiteY49" fmla="*/ 604971 h 604971"/>
              <a:gd name="connsiteX50" fmla="*/ 275020 w 607362"/>
              <a:gd name="connsiteY50" fmla="*/ 604098 h 604971"/>
              <a:gd name="connsiteX51" fmla="*/ 274940 w 607362"/>
              <a:gd name="connsiteY51" fmla="*/ 604076 h 604971"/>
              <a:gd name="connsiteX52" fmla="*/ 267114 w 607362"/>
              <a:gd name="connsiteY52" fmla="*/ 601970 h 604971"/>
              <a:gd name="connsiteX53" fmla="*/ 7201 w 607362"/>
              <a:gd name="connsiteY53" fmla="*/ 445567 h 604971"/>
              <a:gd name="connsiteX54" fmla="*/ 85 w 607362"/>
              <a:gd name="connsiteY54" fmla="*/ 432849 h 604971"/>
              <a:gd name="connsiteX55" fmla="*/ 85 w 607362"/>
              <a:gd name="connsiteY55" fmla="*/ 154208 h 604971"/>
              <a:gd name="connsiteX56" fmla="*/ 8292 w 607362"/>
              <a:gd name="connsiteY56" fmla="*/ 132191 h 60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62" h="604971">
                <a:moveTo>
                  <a:pt x="584589" y="348643"/>
                </a:moveTo>
                <a:lnTo>
                  <a:pt x="486810" y="404070"/>
                </a:lnTo>
                <a:lnTo>
                  <a:pt x="486810" y="513738"/>
                </a:lnTo>
                <a:lnTo>
                  <a:pt x="584589" y="454799"/>
                </a:lnTo>
                <a:close/>
                <a:moveTo>
                  <a:pt x="366116" y="348643"/>
                </a:moveTo>
                <a:lnTo>
                  <a:pt x="366116" y="454799"/>
                </a:lnTo>
                <a:lnTo>
                  <a:pt x="464037" y="513880"/>
                </a:lnTo>
                <a:lnTo>
                  <a:pt x="464037" y="404070"/>
                </a:lnTo>
                <a:close/>
                <a:moveTo>
                  <a:pt x="475424" y="282586"/>
                </a:moveTo>
                <a:lnTo>
                  <a:pt x="379921" y="330278"/>
                </a:lnTo>
                <a:lnTo>
                  <a:pt x="475424" y="384471"/>
                </a:lnTo>
                <a:lnTo>
                  <a:pt x="570784" y="330278"/>
                </a:lnTo>
                <a:close/>
                <a:moveTo>
                  <a:pt x="470252" y="259666"/>
                </a:moveTo>
                <a:cubicBezTo>
                  <a:pt x="473431" y="258147"/>
                  <a:pt x="477226" y="258147"/>
                  <a:pt x="480453" y="259666"/>
                </a:cubicBezTo>
                <a:lnTo>
                  <a:pt x="596877" y="317845"/>
                </a:lnTo>
                <a:lnTo>
                  <a:pt x="595976" y="317845"/>
                </a:lnTo>
                <a:cubicBezTo>
                  <a:pt x="596260" y="317845"/>
                  <a:pt x="596735" y="317845"/>
                  <a:pt x="597019" y="317987"/>
                </a:cubicBezTo>
                <a:lnTo>
                  <a:pt x="600056" y="319506"/>
                </a:lnTo>
                <a:cubicBezTo>
                  <a:pt x="603851" y="321309"/>
                  <a:pt x="607362" y="324584"/>
                  <a:pt x="607362" y="329234"/>
                </a:cubicBezTo>
                <a:lnTo>
                  <a:pt x="607362" y="461158"/>
                </a:lnTo>
                <a:cubicBezTo>
                  <a:pt x="607362" y="465287"/>
                  <a:pt x="605227" y="468941"/>
                  <a:pt x="601906" y="471029"/>
                </a:cubicBezTo>
                <a:lnTo>
                  <a:pt x="482113" y="543017"/>
                </a:lnTo>
                <a:cubicBezTo>
                  <a:pt x="475329" y="547668"/>
                  <a:pt x="468260" y="542448"/>
                  <a:pt x="468260" y="542448"/>
                </a:cubicBezTo>
                <a:cubicBezTo>
                  <a:pt x="467690" y="542306"/>
                  <a:pt x="348941" y="471029"/>
                  <a:pt x="348941" y="471029"/>
                </a:cubicBezTo>
                <a:cubicBezTo>
                  <a:pt x="345478" y="468941"/>
                  <a:pt x="343343" y="465287"/>
                  <a:pt x="343343" y="461158"/>
                </a:cubicBezTo>
                <a:lnTo>
                  <a:pt x="343343" y="332461"/>
                </a:lnTo>
                <a:cubicBezTo>
                  <a:pt x="343343" y="328380"/>
                  <a:pt x="345478" y="321072"/>
                  <a:pt x="353970" y="317845"/>
                </a:cubicBezTo>
                <a:close/>
                <a:moveTo>
                  <a:pt x="29686" y="170912"/>
                </a:moveTo>
                <a:lnTo>
                  <a:pt x="29686" y="424498"/>
                </a:lnTo>
                <a:lnTo>
                  <a:pt x="261184" y="564008"/>
                </a:lnTo>
                <a:lnTo>
                  <a:pt x="261184" y="302403"/>
                </a:lnTo>
                <a:close/>
                <a:moveTo>
                  <a:pt x="276033" y="31496"/>
                </a:moveTo>
                <a:lnTo>
                  <a:pt x="46385" y="146284"/>
                </a:lnTo>
                <a:lnTo>
                  <a:pt x="276033" y="276588"/>
                </a:lnTo>
                <a:lnTo>
                  <a:pt x="505728" y="146284"/>
                </a:lnTo>
                <a:close/>
                <a:moveTo>
                  <a:pt x="269391" y="1601"/>
                </a:moveTo>
                <a:cubicBezTo>
                  <a:pt x="273613" y="-534"/>
                  <a:pt x="278499" y="-534"/>
                  <a:pt x="282721" y="1601"/>
                </a:cubicBezTo>
                <a:lnTo>
                  <a:pt x="543821" y="132191"/>
                </a:lnTo>
                <a:cubicBezTo>
                  <a:pt x="549751" y="135228"/>
                  <a:pt x="552502" y="141301"/>
                  <a:pt x="551885" y="147043"/>
                </a:cubicBezTo>
                <a:cubicBezTo>
                  <a:pt x="551269" y="149843"/>
                  <a:pt x="550367" y="153781"/>
                  <a:pt x="545623" y="156866"/>
                </a:cubicBezTo>
                <a:lnTo>
                  <a:pt x="521952" y="171196"/>
                </a:lnTo>
                <a:lnTo>
                  <a:pt x="290928" y="302403"/>
                </a:lnTo>
                <a:lnTo>
                  <a:pt x="290928" y="564767"/>
                </a:lnTo>
                <a:lnTo>
                  <a:pt x="297000" y="561446"/>
                </a:lnTo>
                <a:lnTo>
                  <a:pt x="297000" y="561588"/>
                </a:lnTo>
                <a:lnTo>
                  <a:pt x="355729" y="527422"/>
                </a:lnTo>
                <a:cubicBezTo>
                  <a:pt x="362892" y="523341"/>
                  <a:pt x="372285" y="525761"/>
                  <a:pt x="376412" y="533069"/>
                </a:cubicBezTo>
                <a:cubicBezTo>
                  <a:pt x="380634" y="540282"/>
                  <a:pt x="378214" y="549630"/>
                  <a:pt x="370909" y="553853"/>
                </a:cubicBezTo>
                <a:lnTo>
                  <a:pt x="285900" y="603061"/>
                </a:lnTo>
                <a:cubicBezTo>
                  <a:pt x="283789" y="604129"/>
                  <a:pt x="281322" y="604959"/>
                  <a:pt x="278268" y="604971"/>
                </a:cubicBezTo>
                <a:lnTo>
                  <a:pt x="275020" y="604098"/>
                </a:lnTo>
                <a:lnTo>
                  <a:pt x="274940" y="604076"/>
                </a:lnTo>
                <a:lnTo>
                  <a:pt x="267114" y="601970"/>
                </a:lnTo>
                <a:cubicBezTo>
                  <a:pt x="262703" y="600024"/>
                  <a:pt x="7201" y="445567"/>
                  <a:pt x="7201" y="445567"/>
                </a:cubicBezTo>
                <a:cubicBezTo>
                  <a:pt x="2789" y="442862"/>
                  <a:pt x="85" y="437974"/>
                  <a:pt x="85" y="432849"/>
                </a:cubicBezTo>
                <a:lnTo>
                  <a:pt x="85" y="154208"/>
                </a:lnTo>
                <a:cubicBezTo>
                  <a:pt x="85" y="152690"/>
                  <a:pt x="-1433" y="138549"/>
                  <a:pt x="8292" y="132191"/>
                </a:cubicBezTo>
                <a:close/>
              </a:path>
            </a:pathLst>
          </a:custGeom>
          <a:gradFill>
            <a:gsLst>
              <a:gs pos="0">
                <a:srgbClr val="4092B7"/>
              </a:gs>
              <a:gs pos="100000">
                <a:schemeClr val="accent5">
                  <a:lumMod val="75000"/>
                </a:schemeClr>
              </a:gs>
            </a:gsLst>
            <a:lin ang="5400000" scaled="1"/>
          </a:gradFill>
          <a:ln>
            <a:noFill/>
          </a:ln>
        </p:spPr>
      </p:sp>
      <p:sp>
        <p:nvSpPr>
          <p:cNvPr id="78" name="iconfont-11538-3547509"/>
          <p:cNvSpPr>
            <a:spLocks noChangeAspect="1"/>
          </p:cNvSpPr>
          <p:nvPr/>
        </p:nvSpPr>
        <p:spPr bwMode="auto">
          <a:xfrm>
            <a:off x="8514602" y="4835135"/>
            <a:ext cx="351743" cy="312624"/>
          </a:xfrm>
          <a:custGeom>
            <a:avLst/>
            <a:gdLst>
              <a:gd name="T0" fmla="*/ 4160 w 11520"/>
              <a:gd name="T1" fmla="*/ 3520 h 10240"/>
              <a:gd name="T2" fmla="*/ 4160 w 11520"/>
              <a:gd name="T3" fmla="*/ 4160 h 10240"/>
              <a:gd name="T4" fmla="*/ 7680 w 11520"/>
              <a:gd name="T5" fmla="*/ 3840 h 10240"/>
              <a:gd name="T6" fmla="*/ 7360 w 11520"/>
              <a:gd name="T7" fmla="*/ 5120 h 10240"/>
              <a:gd name="T8" fmla="*/ 3840 w 11520"/>
              <a:gd name="T9" fmla="*/ 5440 h 10240"/>
              <a:gd name="T10" fmla="*/ 7360 w 11520"/>
              <a:gd name="T11" fmla="*/ 5760 h 10240"/>
              <a:gd name="T12" fmla="*/ 7360 w 11520"/>
              <a:gd name="T13" fmla="*/ 5120 h 10240"/>
              <a:gd name="T14" fmla="*/ 4160 w 11520"/>
              <a:gd name="T15" fmla="*/ 6720 h 10240"/>
              <a:gd name="T16" fmla="*/ 4160 w 11520"/>
              <a:gd name="T17" fmla="*/ 7360 h 10240"/>
              <a:gd name="T18" fmla="*/ 7680 w 11520"/>
              <a:gd name="T19" fmla="*/ 7040 h 10240"/>
              <a:gd name="T20" fmla="*/ 11200 w 11520"/>
              <a:gd name="T21" fmla="*/ 9600 h 10240"/>
              <a:gd name="T22" fmla="*/ 10880 w 11520"/>
              <a:gd name="T23" fmla="*/ 3840 h 10240"/>
              <a:gd name="T24" fmla="*/ 8960 w 11520"/>
              <a:gd name="T25" fmla="*/ 3520 h 10240"/>
              <a:gd name="T26" fmla="*/ 8320 w 11520"/>
              <a:gd name="T27" fmla="*/ 1920 h 10240"/>
              <a:gd name="T28" fmla="*/ 6080 w 11520"/>
              <a:gd name="T29" fmla="*/ 1280 h 10240"/>
              <a:gd name="T30" fmla="*/ 6720 w 11520"/>
              <a:gd name="T31" fmla="*/ 960 h 10240"/>
              <a:gd name="T32" fmla="*/ 6080 w 11520"/>
              <a:gd name="T33" fmla="*/ 640 h 10240"/>
              <a:gd name="T34" fmla="*/ 5760 w 11520"/>
              <a:gd name="T35" fmla="*/ 0 h 10240"/>
              <a:gd name="T36" fmla="*/ 5440 w 11520"/>
              <a:gd name="T37" fmla="*/ 640 h 10240"/>
              <a:gd name="T38" fmla="*/ 4800 w 11520"/>
              <a:gd name="T39" fmla="*/ 960 h 10240"/>
              <a:gd name="T40" fmla="*/ 5440 w 11520"/>
              <a:gd name="T41" fmla="*/ 1280 h 10240"/>
              <a:gd name="T42" fmla="*/ 3200 w 11520"/>
              <a:gd name="T43" fmla="*/ 1920 h 10240"/>
              <a:gd name="T44" fmla="*/ 2560 w 11520"/>
              <a:gd name="T45" fmla="*/ 4800 h 10240"/>
              <a:gd name="T46" fmla="*/ 640 w 11520"/>
              <a:gd name="T47" fmla="*/ 5120 h 10240"/>
              <a:gd name="T48" fmla="*/ 320 w 11520"/>
              <a:gd name="T49" fmla="*/ 9600 h 10240"/>
              <a:gd name="T50" fmla="*/ 320 w 11520"/>
              <a:gd name="T51" fmla="*/ 10240 h 10240"/>
              <a:gd name="T52" fmla="*/ 11520 w 11520"/>
              <a:gd name="T53" fmla="*/ 9920 h 10240"/>
              <a:gd name="T54" fmla="*/ 1280 w 11520"/>
              <a:gd name="T55" fmla="*/ 5440 h 10240"/>
              <a:gd name="T56" fmla="*/ 2560 w 11520"/>
              <a:gd name="T57" fmla="*/ 9600 h 10240"/>
              <a:gd name="T58" fmla="*/ 1280 w 11520"/>
              <a:gd name="T59" fmla="*/ 5440 h 10240"/>
              <a:gd name="T60" fmla="*/ 5120 w 11520"/>
              <a:gd name="T61" fmla="*/ 9600 h 10240"/>
              <a:gd name="T62" fmla="*/ 6400 w 11520"/>
              <a:gd name="T63" fmla="*/ 8960 h 10240"/>
              <a:gd name="T64" fmla="*/ 7040 w 11520"/>
              <a:gd name="T65" fmla="*/ 9600 h 10240"/>
              <a:gd name="T66" fmla="*/ 6720 w 11520"/>
              <a:gd name="T67" fmla="*/ 8320 h 10240"/>
              <a:gd name="T68" fmla="*/ 4480 w 11520"/>
              <a:gd name="T69" fmla="*/ 8640 h 10240"/>
              <a:gd name="T70" fmla="*/ 3200 w 11520"/>
              <a:gd name="T71" fmla="*/ 9600 h 10240"/>
              <a:gd name="T72" fmla="*/ 8320 w 11520"/>
              <a:gd name="T73" fmla="*/ 2560 h 10240"/>
              <a:gd name="T74" fmla="*/ 7040 w 11520"/>
              <a:gd name="T75" fmla="*/ 9600 h 10240"/>
              <a:gd name="T76" fmla="*/ 8960 w 11520"/>
              <a:gd name="T77" fmla="*/ 4160 h 10240"/>
              <a:gd name="T78" fmla="*/ 10240 w 11520"/>
              <a:gd name="T79" fmla="*/ 960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0" h="10240">
                <a:moveTo>
                  <a:pt x="7360" y="3520"/>
                </a:moveTo>
                <a:lnTo>
                  <a:pt x="4160" y="3520"/>
                </a:lnTo>
                <a:cubicBezTo>
                  <a:pt x="4000" y="3520"/>
                  <a:pt x="3840" y="3680"/>
                  <a:pt x="3840" y="3840"/>
                </a:cubicBezTo>
                <a:cubicBezTo>
                  <a:pt x="3840" y="4000"/>
                  <a:pt x="4000" y="4160"/>
                  <a:pt x="4160" y="4160"/>
                </a:cubicBezTo>
                <a:lnTo>
                  <a:pt x="7360" y="4160"/>
                </a:lnTo>
                <a:cubicBezTo>
                  <a:pt x="7520" y="4160"/>
                  <a:pt x="7680" y="4000"/>
                  <a:pt x="7680" y="3840"/>
                </a:cubicBezTo>
                <a:cubicBezTo>
                  <a:pt x="7680" y="3680"/>
                  <a:pt x="7520" y="3520"/>
                  <a:pt x="7360" y="3520"/>
                </a:cubicBezTo>
                <a:close/>
                <a:moveTo>
                  <a:pt x="7360" y="5120"/>
                </a:moveTo>
                <a:lnTo>
                  <a:pt x="4160" y="5120"/>
                </a:lnTo>
                <a:cubicBezTo>
                  <a:pt x="4000" y="5120"/>
                  <a:pt x="3840" y="5280"/>
                  <a:pt x="3840" y="5440"/>
                </a:cubicBezTo>
                <a:cubicBezTo>
                  <a:pt x="3840" y="5600"/>
                  <a:pt x="4000" y="5760"/>
                  <a:pt x="4160" y="5760"/>
                </a:cubicBezTo>
                <a:lnTo>
                  <a:pt x="7360" y="5760"/>
                </a:lnTo>
                <a:cubicBezTo>
                  <a:pt x="7520" y="5760"/>
                  <a:pt x="7680" y="5600"/>
                  <a:pt x="7680" y="5440"/>
                </a:cubicBezTo>
                <a:cubicBezTo>
                  <a:pt x="7680" y="5280"/>
                  <a:pt x="7520" y="5120"/>
                  <a:pt x="7360" y="5120"/>
                </a:cubicBezTo>
                <a:close/>
                <a:moveTo>
                  <a:pt x="7360" y="6720"/>
                </a:moveTo>
                <a:lnTo>
                  <a:pt x="4160" y="6720"/>
                </a:lnTo>
                <a:cubicBezTo>
                  <a:pt x="4000" y="6720"/>
                  <a:pt x="3840" y="6880"/>
                  <a:pt x="3840" y="7040"/>
                </a:cubicBezTo>
                <a:cubicBezTo>
                  <a:pt x="3840" y="7200"/>
                  <a:pt x="4000" y="7360"/>
                  <a:pt x="4160" y="7360"/>
                </a:cubicBezTo>
                <a:lnTo>
                  <a:pt x="7360" y="7360"/>
                </a:lnTo>
                <a:cubicBezTo>
                  <a:pt x="7520" y="7360"/>
                  <a:pt x="7680" y="7200"/>
                  <a:pt x="7680" y="7040"/>
                </a:cubicBezTo>
                <a:cubicBezTo>
                  <a:pt x="7680" y="6880"/>
                  <a:pt x="7520" y="6720"/>
                  <a:pt x="7360" y="6720"/>
                </a:cubicBezTo>
                <a:close/>
                <a:moveTo>
                  <a:pt x="11200" y="9600"/>
                </a:moveTo>
                <a:lnTo>
                  <a:pt x="10880" y="9600"/>
                </a:lnTo>
                <a:lnTo>
                  <a:pt x="10880" y="3840"/>
                </a:lnTo>
                <a:cubicBezTo>
                  <a:pt x="10880" y="3680"/>
                  <a:pt x="10720" y="3520"/>
                  <a:pt x="10560" y="3520"/>
                </a:cubicBezTo>
                <a:lnTo>
                  <a:pt x="8960" y="3520"/>
                </a:lnTo>
                <a:lnTo>
                  <a:pt x="8960" y="2560"/>
                </a:lnTo>
                <a:cubicBezTo>
                  <a:pt x="8960" y="2208"/>
                  <a:pt x="8672" y="1920"/>
                  <a:pt x="8320" y="1920"/>
                </a:cubicBezTo>
                <a:lnTo>
                  <a:pt x="6080" y="1920"/>
                </a:lnTo>
                <a:lnTo>
                  <a:pt x="6080" y="1280"/>
                </a:lnTo>
                <a:lnTo>
                  <a:pt x="6400" y="1280"/>
                </a:lnTo>
                <a:cubicBezTo>
                  <a:pt x="6560" y="1280"/>
                  <a:pt x="6720" y="1120"/>
                  <a:pt x="6720" y="960"/>
                </a:cubicBezTo>
                <a:cubicBezTo>
                  <a:pt x="6720" y="768"/>
                  <a:pt x="6560" y="640"/>
                  <a:pt x="6400" y="640"/>
                </a:cubicBezTo>
                <a:lnTo>
                  <a:pt x="6080" y="640"/>
                </a:lnTo>
                <a:lnTo>
                  <a:pt x="6080" y="320"/>
                </a:lnTo>
                <a:cubicBezTo>
                  <a:pt x="6080" y="160"/>
                  <a:pt x="5920" y="0"/>
                  <a:pt x="5760" y="0"/>
                </a:cubicBezTo>
                <a:cubicBezTo>
                  <a:pt x="5600" y="0"/>
                  <a:pt x="5440" y="160"/>
                  <a:pt x="5440" y="320"/>
                </a:cubicBezTo>
                <a:lnTo>
                  <a:pt x="5440" y="640"/>
                </a:lnTo>
                <a:lnTo>
                  <a:pt x="5120" y="640"/>
                </a:lnTo>
                <a:cubicBezTo>
                  <a:pt x="4960" y="640"/>
                  <a:pt x="4800" y="768"/>
                  <a:pt x="4800" y="960"/>
                </a:cubicBezTo>
                <a:cubicBezTo>
                  <a:pt x="4800" y="1120"/>
                  <a:pt x="4960" y="1280"/>
                  <a:pt x="5120" y="1280"/>
                </a:cubicBezTo>
                <a:lnTo>
                  <a:pt x="5440" y="1280"/>
                </a:lnTo>
                <a:lnTo>
                  <a:pt x="5440" y="1920"/>
                </a:lnTo>
                <a:lnTo>
                  <a:pt x="3200" y="1920"/>
                </a:lnTo>
                <a:cubicBezTo>
                  <a:pt x="2848" y="1920"/>
                  <a:pt x="2560" y="2208"/>
                  <a:pt x="2560" y="2560"/>
                </a:cubicBezTo>
                <a:lnTo>
                  <a:pt x="2560" y="4800"/>
                </a:lnTo>
                <a:lnTo>
                  <a:pt x="960" y="4800"/>
                </a:lnTo>
                <a:cubicBezTo>
                  <a:pt x="800" y="4800"/>
                  <a:pt x="640" y="4960"/>
                  <a:pt x="640" y="5120"/>
                </a:cubicBezTo>
                <a:lnTo>
                  <a:pt x="640" y="9600"/>
                </a:lnTo>
                <a:lnTo>
                  <a:pt x="320" y="9600"/>
                </a:lnTo>
                <a:cubicBezTo>
                  <a:pt x="160" y="9600"/>
                  <a:pt x="0" y="9760"/>
                  <a:pt x="0" y="9920"/>
                </a:cubicBezTo>
                <a:cubicBezTo>
                  <a:pt x="0" y="10080"/>
                  <a:pt x="160" y="10240"/>
                  <a:pt x="320" y="10240"/>
                </a:cubicBezTo>
                <a:lnTo>
                  <a:pt x="11200" y="10240"/>
                </a:lnTo>
                <a:cubicBezTo>
                  <a:pt x="11360" y="10240"/>
                  <a:pt x="11520" y="10080"/>
                  <a:pt x="11520" y="9920"/>
                </a:cubicBezTo>
                <a:cubicBezTo>
                  <a:pt x="11520" y="9760"/>
                  <a:pt x="11360" y="9600"/>
                  <a:pt x="11200" y="9600"/>
                </a:cubicBezTo>
                <a:close/>
                <a:moveTo>
                  <a:pt x="1280" y="5440"/>
                </a:moveTo>
                <a:lnTo>
                  <a:pt x="2560" y="5440"/>
                </a:lnTo>
                <a:lnTo>
                  <a:pt x="2560" y="9600"/>
                </a:lnTo>
                <a:lnTo>
                  <a:pt x="1280" y="9600"/>
                </a:lnTo>
                <a:lnTo>
                  <a:pt x="1280" y="5440"/>
                </a:lnTo>
                <a:close/>
                <a:moveTo>
                  <a:pt x="6400" y="9600"/>
                </a:moveTo>
                <a:lnTo>
                  <a:pt x="5120" y="9600"/>
                </a:lnTo>
                <a:lnTo>
                  <a:pt x="5120" y="8960"/>
                </a:lnTo>
                <a:lnTo>
                  <a:pt x="6400" y="8960"/>
                </a:lnTo>
                <a:lnTo>
                  <a:pt x="6400" y="9600"/>
                </a:lnTo>
                <a:close/>
                <a:moveTo>
                  <a:pt x="7040" y="9600"/>
                </a:moveTo>
                <a:lnTo>
                  <a:pt x="7040" y="8640"/>
                </a:lnTo>
                <a:cubicBezTo>
                  <a:pt x="7040" y="8480"/>
                  <a:pt x="6880" y="8320"/>
                  <a:pt x="6720" y="8320"/>
                </a:cubicBezTo>
                <a:lnTo>
                  <a:pt x="4800" y="8320"/>
                </a:lnTo>
                <a:cubicBezTo>
                  <a:pt x="4640" y="8320"/>
                  <a:pt x="4480" y="8480"/>
                  <a:pt x="4480" y="8640"/>
                </a:cubicBezTo>
                <a:lnTo>
                  <a:pt x="4480" y="9600"/>
                </a:lnTo>
                <a:lnTo>
                  <a:pt x="3200" y="9600"/>
                </a:lnTo>
                <a:lnTo>
                  <a:pt x="3200" y="2560"/>
                </a:lnTo>
                <a:lnTo>
                  <a:pt x="8320" y="2560"/>
                </a:lnTo>
                <a:lnTo>
                  <a:pt x="8320" y="9600"/>
                </a:lnTo>
                <a:lnTo>
                  <a:pt x="7040" y="9600"/>
                </a:lnTo>
                <a:close/>
                <a:moveTo>
                  <a:pt x="8960" y="9600"/>
                </a:moveTo>
                <a:lnTo>
                  <a:pt x="8960" y="4160"/>
                </a:lnTo>
                <a:lnTo>
                  <a:pt x="10240" y="4160"/>
                </a:lnTo>
                <a:lnTo>
                  <a:pt x="10240" y="9600"/>
                </a:lnTo>
                <a:lnTo>
                  <a:pt x="8960" y="9600"/>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思源黑体 CN Normal" panose="020B0400000000000000" pitchFamily="34" charset="-122"/>
            </a:endParaRPr>
          </a:p>
        </p:txBody>
      </p:sp>
      <p:pic>
        <p:nvPicPr>
          <p:cNvPr id="4" name="图片 3" descr="微信图片_20240625145220"/>
          <p:cNvPicPr>
            <a:picLocks noChangeAspect="1"/>
          </p:cNvPicPr>
          <p:nvPr/>
        </p:nvPicPr>
        <p:blipFill>
          <a:blip r:embed="rId2"/>
          <a:stretch>
            <a:fillRect/>
          </a:stretch>
        </p:blipFill>
        <p:spPr>
          <a:xfrm>
            <a:off x="10864850" y="167640"/>
            <a:ext cx="1101725" cy="8578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637283"/>
            <a:ext cx="3719465" cy="1620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1" name="圆角矩形 70"/>
          <p:cNvSpPr/>
          <p:nvPr/>
        </p:nvSpPr>
        <p:spPr>
          <a:xfrm>
            <a:off x="5448097" y="2600532"/>
            <a:ext cx="6551022" cy="16203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2" name="矩形 71"/>
          <p:cNvSpPr/>
          <p:nvPr/>
        </p:nvSpPr>
        <p:spPr>
          <a:xfrm>
            <a:off x="6671914" y="2600532"/>
            <a:ext cx="5543172" cy="1620350"/>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1" name="TextBox 80"/>
          <p:cNvSpPr txBox="1"/>
          <p:nvPr/>
        </p:nvSpPr>
        <p:spPr>
          <a:xfrm flipH="1">
            <a:off x="5880032" y="2788631"/>
            <a:ext cx="359946" cy="1106805"/>
          </a:xfrm>
          <a:prstGeom prst="rect">
            <a:avLst/>
          </a:prstGeom>
          <a:noFill/>
        </p:spPr>
        <p:txBody>
          <a:bodyPr wrap="square" rtlCol="0">
            <a:spAutoFit/>
          </a:bodyPr>
          <a:lstStyle/>
          <a:p>
            <a:pPr algn="ctr"/>
            <a:r>
              <a:rPr lang="en-US" altLang="zh-CN"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3</a:t>
            </a:r>
            <a:endParaRPr lang="id-ID"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2" name="文本框 9"/>
          <p:cNvSpPr txBox="1"/>
          <p:nvPr/>
        </p:nvSpPr>
        <p:spPr>
          <a:xfrm>
            <a:off x="6926218" y="3019889"/>
            <a:ext cx="3719464" cy="684656"/>
          </a:xfrm>
          <a:prstGeom prst="rect">
            <a:avLst/>
          </a:prstGeom>
          <a:noFill/>
        </p:spPr>
        <p:txBody>
          <a:bodyPr wrap="square" lIns="68562" tIns="34281" rIns="68562" bIns="34281" rtlCol="0">
            <a:spAutoFit/>
          </a:bodyPr>
          <a:lstStyle/>
          <a:p>
            <a:pPr marL="0" lvl="1" algn="dist"/>
            <a:r>
              <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请输入你的标题</a:t>
            </a:r>
            <a:endPar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182" name="组合 181"/>
          <p:cNvGrpSpPr/>
          <p:nvPr/>
        </p:nvGrpSpPr>
        <p:grpSpPr>
          <a:xfrm>
            <a:off x="4467735" y="2771759"/>
            <a:ext cx="278312" cy="184463"/>
            <a:chOff x="9482595" y="2565731"/>
            <a:chExt cx="278384" cy="184511"/>
          </a:xfrm>
        </p:grpSpPr>
        <p:sp>
          <p:nvSpPr>
            <p:cNvPr id="183" name="椭圆 182"/>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4" name="椭圆 183"/>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8" name="椭圆 17"/>
          <p:cNvSpPr/>
          <p:nvPr/>
        </p:nvSpPr>
        <p:spPr>
          <a:xfrm>
            <a:off x="2870894" y="2588362"/>
            <a:ext cx="1632520" cy="1632520"/>
          </a:xfrm>
          <a:prstGeom prst="ellipse">
            <a:avLst/>
          </a:prstGeom>
          <a:gradFill flip="none" rotWithShape="1">
            <a:gsLst>
              <a:gs pos="100000">
                <a:srgbClr val="F7FCFD"/>
              </a:gs>
              <a:gs pos="100000">
                <a:srgbClr val="0070C0"/>
              </a:gs>
            </a:gsLst>
            <a:lin ang="13500000" scaled="1"/>
            <a:tileRect/>
          </a:gradFill>
          <a:ln w="12700">
            <a:noFill/>
          </a:ln>
          <a:effectLst>
            <a:outerShdw blurRad="203200" dist="1524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400" b="1"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椭圆 23"/>
          <p:cNvSpPr/>
          <p:nvPr/>
        </p:nvSpPr>
        <p:spPr>
          <a:xfrm>
            <a:off x="3085871" y="2779675"/>
            <a:ext cx="1202566" cy="1249895"/>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 name="图片 1" descr="090707png800"/>
          <p:cNvPicPr>
            <a:picLocks noChangeAspect="1"/>
          </p:cNvPicPr>
          <p:nvPr/>
        </p:nvPicPr>
        <p:blipFill>
          <a:blip r:embed="rId1"/>
          <a:stretch>
            <a:fillRect/>
          </a:stretch>
        </p:blipFill>
        <p:spPr>
          <a:xfrm>
            <a:off x="2974340" y="2687955"/>
            <a:ext cx="1431290" cy="14312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1813100"/>
            <a:ext cx="12192000" cy="3479800"/>
          </a:xfrm>
          <a:prstGeom prst="rect">
            <a:avLst/>
          </a:prstGeom>
          <a:solidFill>
            <a:schemeClr val="bg1">
              <a:lumMod val="7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7" name="文本框 26"/>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三、请输入你的标题</a:t>
            </a:r>
            <a:endParaRPr lang="zh-CN" altLang="en-US" dirty="0">
              <a:sym typeface="思源黑体 CN Normal" panose="020B0400000000000000" pitchFamily="34" charset="-122"/>
            </a:endParaRPr>
          </a:p>
        </p:txBody>
      </p:sp>
      <p:sp>
        <p:nvSpPr>
          <p:cNvPr id="42"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3" name="Rectangle 5"/>
          <p:cNvSpPr/>
          <p:nvPr/>
        </p:nvSpPr>
        <p:spPr bwMode="auto">
          <a:xfrm>
            <a:off x="890390" y="3079316"/>
            <a:ext cx="10962863" cy="108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a:lnSpc>
                <a:spcPct val="13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just">
              <a:lnSpc>
                <a:spcPct val="13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just">
              <a:lnSpc>
                <a:spcPct val="13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pic>
        <p:nvPicPr>
          <p:cNvPr id="5" name="图片 4" descr="F:/XY3YY照片/医院标志/医院建筑标志/1920微信图片_20200709103046.jpg1920微信图片_20200709103046"/>
          <p:cNvPicPr>
            <a:picLocks noChangeAspect="1"/>
          </p:cNvPicPr>
          <p:nvPr/>
        </p:nvPicPr>
        <p:blipFill rotWithShape="1">
          <a:blip r:embed="rId1"/>
          <a:srcRect/>
          <a:stretch>
            <a:fillRect/>
          </a:stretch>
        </p:blipFill>
        <p:spPr>
          <a:xfrm>
            <a:off x="946673" y="4501017"/>
            <a:ext cx="2690110" cy="1381862"/>
          </a:xfrm>
          <a:prstGeom prst="roundRect">
            <a:avLst>
              <a:gd name="adj" fmla="val 7042"/>
            </a:avLst>
          </a:prstGeom>
          <a:ln w="38100">
            <a:solidFill>
              <a:schemeClr val="bg1"/>
            </a:solidFill>
          </a:ln>
          <a:effectLst>
            <a:outerShdw blurRad="76200" dist="50800" dir="5400000" algn="ctr" rotWithShape="0">
              <a:srgbClr val="000000">
                <a:alpha val="32000"/>
              </a:srgbClr>
            </a:outerShdw>
          </a:effectLst>
        </p:spPr>
      </p:pic>
      <p:pic>
        <p:nvPicPr>
          <p:cNvPr id="8" name="图片 7" descr="F:/XY3YY照片/医院标志/医院建筑标志/2019门急诊楼1500.jpg2019门急诊楼1500"/>
          <p:cNvPicPr>
            <a:picLocks noChangeAspect="1"/>
          </p:cNvPicPr>
          <p:nvPr/>
        </p:nvPicPr>
        <p:blipFill rotWithShape="1">
          <a:blip r:embed="rId2"/>
          <a:srcRect/>
          <a:stretch>
            <a:fillRect/>
          </a:stretch>
        </p:blipFill>
        <p:spPr>
          <a:xfrm>
            <a:off x="3943463" y="4510802"/>
            <a:ext cx="2690110" cy="1372077"/>
          </a:xfrm>
          <a:prstGeom prst="roundRect">
            <a:avLst>
              <a:gd name="adj" fmla="val 9397"/>
            </a:avLst>
          </a:prstGeom>
          <a:ln w="38100">
            <a:solidFill>
              <a:schemeClr val="bg1"/>
            </a:solidFill>
          </a:ln>
          <a:effectLst>
            <a:outerShdw blurRad="76200" dist="50800" dir="5400000" algn="ctr" rotWithShape="0">
              <a:srgbClr val="000000">
                <a:alpha val="32000"/>
              </a:srgbClr>
            </a:outerShdw>
          </a:effectLst>
        </p:spPr>
      </p:pic>
      <p:sp>
        <p:nvSpPr>
          <p:cNvPr id="34" name="矩形 33"/>
          <p:cNvSpPr/>
          <p:nvPr/>
        </p:nvSpPr>
        <p:spPr>
          <a:xfrm>
            <a:off x="840515" y="2209005"/>
            <a:ext cx="1763624" cy="461665"/>
          </a:xfrm>
          <a:prstGeom prst="rect">
            <a:avLst/>
          </a:prstGeom>
        </p:spPr>
        <p:txBody>
          <a:bodyPr wrap="none">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输入小标题</a:t>
            </a:r>
            <a:endPar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11" name="矩形 10"/>
          <p:cNvSpPr/>
          <p:nvPr/>
        </p:nvSpPr>
        <p:spPr>
          <a:xfrm>
            <a:off x="9501890" y="4975686"/>
            <a:ext cx="2690110" cy="565265"/>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2" name="图片 1" descr="微信图片_20240625145220"/>
          <p:cNvPicPr>
            <a:picLocks noChangeAspect="1"/>
          </p:cNvPicPr>
          <p:nvPr/>
        </p:nvPicPr>
        <p:blipFill>
          <a:blip r:embed="rId3"/>
          <a:stretch>
            <a:fillRect/>
          </a:stretch>
        </p:blipFill>
        <p:spPr>
          <a:xfrm>
            <a:off x="10864850" y="167640"/>
            <a:ext cx="1101725" cy="8578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2" y="4738255"/>
            <a:ext cx="12192000" cy="2169575"/>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文本框 20"/>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三、请输入你的标题</a:t>
            </a:r>
            <a:endParaRPr lang="zh-CN" altLang="en-US" dirty="0">
              <a:sym typeface="思源黑体 CN Normal" panose="020B0400000000000000" pitchFamily="34" charset="-122"/>
            </a:endParaRPr>
          </a:p>
        </p:txBody>
      </p:sp>
      <p:sp>
        <p:nvSpPr>
          <p:cNvPr id="37"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1" name="Rectangle 5"/>
          <p:cNvSpPr/>
          <p:nvPr/>
        </p:nvSpPr>
        <p:spPr bwMode="auto">
          <a:xfrm>
            <a:off x="6575510" y="3264965"/>
            <a:ext cx="4829551" cy="168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6" name="矩形 15"/>
          <p:cNvSpPr/>
          <p:nvPr/>
        </p:nvSpPr>
        <p:spPr>
          <a:xfrm>
            <a:off x="6518360" y="2378030"/>
            <a:ext cx="1763624" cy="461665"/>
          </a:xfrm>
          <a:prstGeom prst="rect">
            <a:avLst/>
          </a:prstGeom>
        </p:spPr>
        <p:txBody>
          <a:bodyPr wrap="none">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输入小标题</a:t>
            </a:r>
            <a:endPar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pic>
        <p:nvPicPr>
          <p:cNvPr id="17" name="图片 16" descr="F:/XY3YY照片/医院标志/医院建筑标志/2019健康管理中心 (1)_爱奇艺.jpg2019健康管理中心 (1)_爱奇艺"/>
          <p:cNvPicPr>
            <a:picLocks noChangeAspect="1"/>
          </p:cNvPicPr>
          <p:nvPr/>
        </p:nvPicPr>
        <p:blipFill rotWithShape="1">
          <a:blip r:embed="rId1"/>
          <a:srcRect/>
          <a:stretch>
            <a:fillRect/>
          </a:stretch>
        </p:blipFill>
        <p:spPr>
          <a:xfrm>
            <a:off x="1064214" y="1718664"/>
            <a:ext cx="4471588" cy="4498594"/>
          </a:xfrm>
          <a:prstGeom prst="rect">
            <a:avLst/>
          </a:prstGeom>
          <a:ln w="38100">
            <a:solidFill>
              <a:schemeClr val="bg1"/>
            </a:solidFill>
          </a:ln>
          <a:effectLst>
            <a:outerShdw blurRad="76200" dist="50800" dir="5400000" algn="ctr" rotWithShape="0">
              <a:srgbClr val="000000">
                <a:alpha val="32000"/>
              </a:srgbClr>
            </a:outerShdw>
          </a:effectLst>
        </p:spPr>
      </p:pic>
      <p:grpSp>
        <p:nvGrpSpPr>
          <p:cNvPr id="29" name="组合 28"/>
          <p:cNvGrpSpPr/>
          <p:nvPr/>
        </p:nvGrpSpPr>
        <p:grpSpPr>
          <a:xfrm>
            <a:off x="6539822" y="5096080"/>
            <a:ext cx="593355" cy="593355"/>
            <a:chOff x="4134238" y="2148840"/>
            <a:chExt cx="1402080" cy="1402080"/>
          </a:xfrm>
        </p:grpSpPr>
        <p:sp>
          <p:nvSpPr>
            <p:cNvPr id="43" name="椭圆 42"/>
            <p:cNvSpPr/>
            <p:nvPr/>
          </p:nvSpPr>
          <p:spPr>
            <a:xfrm>
              <a:off x="4134238" y="2148840"/>
              <a:ext cx="1402080" cy="1402080"/>
            </a:xfrm>
            <a:prstGeom prst="ellipse">
              <a:avLst/>
            </a:prstGeom>
            <a:solidFill>
              <a:srgbClr val="006DAD"/>
            </a:solidFill>
            <a:ln w="22225">
              <a:solidFill>
                <a:schemeClr val="bg1"/>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44" name="dna-code_82990"/>
            <p:cNvSpPr/>
            <p:nvPr/>
          </p:nvSpPr>
          <p:spPr>
            <a:xfrm>
              <a:off x="4566705" y="2547707"/>
              <a:ext cx="537146" cy="604345"/>
            </a:xfrm>
            <a:custGeom>
              <a:avLst/>
              <a:gdLst>
                <a:gd name="T0" fmla="*/ 320 w 10240"/>
                <a:gd name="T1" fmla="*/ 0 h 11520"/>
                <a:gd name="T2" fmla="*/ 0 w 10240"/>
                <a:gd name="T3" fmla="*/ 11200 h 11520"/>
                <a:gd name="T4" fmla="*/ 9920 w 10240"/>
                <a:gd name="T5" fmla="*/ 11520 h 11520"/>
                <a:gd name="T6" fmla="*/ 10240 w 10240"/>
                <a:gd name="T7" fmla="*/ 320 h 11520"/>
                <a:gd name="T8" fmla="*/ 7680 w 10240"/>
                <a:gd name="T9" fmla="*/ 640 h 11520"/>
                <a:gd name="T10" fmla="*/ 7424 w 10240"/>
                <a:gd name="T11" fmla="*/ 2368 h 11520"/>
                <a:gd name="T12" fmla="*/ 6656 w 10240"/>
                <a:gd name="T13" fmla="*/ 2368 h 11520"/>
                <a:gd name="T14" fmla="*/ 6400 w 10240"/>
                <a:gd name="T15" fmla="*/ 640 h 11520"/>
                <a:gd name="T16" fmla="*/ 640 w 10240"/>
                <a:gd name="T17" fmla="*/ 10880 h 11520"/>
                <a:gd name="T18" fmla="*/ 1920 w 10240"/>
                <a:gd name="T19" fmla="*/ 640 h 11520"/>
                <a:gd name="T20" fmla="*/ 640 w 10240"/>
                <a:gd name="T21" fmla="*/ 10880 h 11520"/>
                <a:gd name="T22" fmla="*/ 2560 w 10240"/>
                <a:gd name="T23" fmla="*/ 10880 h 11520"/>
                <a:gd name="T24" fmla="*/ 5760 w 10240"/>
                <a:gd name="T25" fmla="*/ 640 h 11520"/>
                <a:gd name="T26" fmla="*/ 6080 w 10240"/>
                <a:gd name="T27" fmla="*/ 3520 h 11520"/>
                <a:gd name="T28" fmla="*/ 7040 w 10240"/>
                <a:gd name="T29" fmla="*/ 2880 h 11520"/>
                <a:gd name="T30" fmla="*/ 8000 w 10240"/>
                <a:gd name="T31" fmla="*/ 3520 h 11520"/>
                <a:gd name="T32" fmla="*/ 8320 w 10240"/>
                <a:gd name="T33" fmla="*/ 640 h 11520"/>
                <a:gd name="T34" fmla="*/ 9600 w 10240"/>
                <a:gd name="T35" fmla="*/ 10880 h 11520"/>
                <a:gd name="T36" fmla="*/ 4800 w 10240"/>
                <a:gd name="T37" fmla="*/ 6400 h 11520"/>
                <a:gd name="T38" fmla="*/ 5120 w 10240"/>
                <a:gd name="T39" fmla="*/ 7360 h 11520"/>
                <a:gd name="T40" fmla="*/ 5440 w 10240"/>
                <a:gd name="T41" fmla="*/ 6400 h 11520"/>
                <a:gd name="T42" fmla="*/ 6400 w 10240"/>
                <a:gd name="T43" fmla="*/ 6080 h 11520"/>
                <a:gd name="T44" fmla="*/ 5440 w 10240"/>
                <a:gd name="T45" fmla="*/ 5760 h 11520"/>
                <a:gd name="T46" fmla="*/ 5120 w 10240"/>
                <a:gd name="T47" fmla="*/ 4800 h 11520"/>
                <a:gd name="T48" fmla="*/ 4800 w 10240"/>
                <a:gd name="T49" fmla="*/ 5760 h 11520"/>
                <a:gd name="T50" fmla="*/ 3840 w 10240"/>
                <a:gd name="T51" fmla="*/ 6080 h 11520"/>
                <a:gd name="T52" fmla="*/ 8320 w 10240"/>
                <a:gd name="T53" fmla="*/ 8000 h 11520"/>
                <a:gd name="T54" fmla="*/ 3840 w 10240"/>
                <a:gd name="T55" fmla="*/ 8320 h 11520"/>
                <a:gd name="T56" fmla="*/ 8320 w 10240"/>
                <a:gd name="T57" fmla="*/ 8640 h 11520"/>
                <a:gd name="T58" fmla="*/ 8320 w 10240"/>
                <a:gd name="T59" fmla="*/ 8000 h 11520"/>
                <a:gd name="T60" fmla="*/ 4160 w 10240"/>
                <a:gd name="T61" fmla="*/ 9280 h 11520"/>
                <a:gd name="T62" fmla="*/ 4160 w 10240"/>
                <a:gd name="T63" fmla="*/ 9920 h 11520"/>
                <a:gd name="T64" fmla="*/ 8640 w 10240"/>
                <a:gd name="T65" fmla="*/ 960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40" h="11520">
                  <a:moveTo>
                    <a:pt x="9920" y="0"/>
                  </a:moveTo>
                  <a:lnTo>
                    <a:pt x="320" y="0"/>
                  </a:lnTo>
                  <a:cubicBezTo>
                    <a:pt x="160" y="0"/>
                    <a:pt x="0" y="160"/>
                    <a:pt x="0" y="320"/>
                  </a:cubicBezTo>
                  <a:lnTo>
                    <a:pt x="0" y="11200"/>
                  </a:lnTo>
                  <a:cubicBezTo>
                    <a:pt x="0" y="11360"/>
                    <a:pt x="160" y="11520"/>
                    <a:pt x="320" y="11520"/>
                  </a:cubicBezTo>
                  <a:lnTo>
                    <a:pt x="9920" y="11520"/>
                  </a:lnTo>
                  <a:cubicBezTo>
                    <a:pt x="10080" y="11520"/>
                    <a:pt x="10240" y="11360"/>
                    <a:pt x="10240" y="11200"/>
                  </a:cubicBezTo>
                  <a:lnTo>
                    <a:pt x="10240" y="320"/>
                  </a:lnTo>
                  <a:cubicBezTo>
                    <a:pt x="10240" y="160"/>
                    <a:pt x="10080" y="0"/>
                    <a:pt x="9920" y="0"/>
                  </a:cubicBezTo>
                  <a:close/>
                  <a:moveTo>
                    <a:pt x="7680" y="640"/>
                  </a:moveTo>
                  <a:lnTo>
                    <a:pt x="7680" y="2560"/>
                  </a:lnTo>
                  <a:lnTo>
                    <a:pt x="7424" y="2368"/>
                  </a:lnTo>
                  <a:lnTo>
                    <a:pt x="7040" y="2080"/>
                  </a:lnTo>
                  <a:lnTo>
                    <a:pt x="6656" y="2368"/>
                  </a:lnTo>
                  <a:lnTo>
                    <a:pt x="6400" y="2560"/>
                  </a:lnTo>
                  <a:lnTo>
                    <a:pt x="6400" y="640"/>
                  </a:lnTo>
                  <a:lnTo>
                    <a:pt x="7680" y="640"/>
                  </a:lnTo>
                  <a:close/>
                  <a:moveTo>
                    <a:pt x="640" y="10880"/>
                  </a:moveTo>
                  <a:lnTo>
                    <a:pt x="640" y="640"/>
                  </a:lnTo>
                  <a:lnTo>
                    <a:pt x="1920" y="640"/>
                  </a:lnTo>
                  <a:lnTo>
                    <a:pt x="1920" y="10880"/>
                  </a:lnTo>
                  <a:lnTo>
                    <a:pt x="640" y="10880"/>
                  </a:lnTo>
                  <a:close/>
                  <a:moveTo>
                    <a:pt x="9600" y="10880"/>
                  </a:moveTo>
                  <a:lnTo>
                    <a:pt x="2560" y="10880"/>
                  </a:lnTo>
                  <a:lnTo>
                    <a:pt x="2560" y="640"/>
                  </a:lnTo>
                  <a:lnTo>
                    <a:pt x="5760" y="640"/>
                  </a:lnTo>
                  <a:lnTo>
                    <a:pt x="5760" y="3200"/>
                  </a:lnTo>
                  <a:cubicBezTo>
                    <a:pt x="5760" y="3392"/>
                    <a:pt x="5920" y="3520"/>
                    <a:pt x="6080" y="3520"/>
                  </a:cubicBezTo>
                  <a:cubicBezTo>
                    <a:pt x="6144" y="3520"/>
                    <a:pt x="6208" y="3488"/>
                    <a:pt x="6272" y="3456"/>
                  </a:cubicBezTo>
                  <a:lnTo>
                    <a:pt x="7040" y="2880"/>
                  </a:lnTo>
                  <a:lnTo>
                    <a:pt x="7808" y="3456"/>
                  </a:lnTo>
                  <a:cubicBezTo>
                    <a:pt x="7872" y="3488"/>
                    <a:pt x="7936" y="3520"/>
                    <a:pt x="8000" y="3520"/>
                  </a:cubicBezTo>
                  <a:cubicBezTo>
                    <a:pt x="8160" y="3520"/>
                    <a:pt x="8320" y="3392"/>
                    <a:pt x="8320" y="3200"/>
                  </a:cubicBezTo>
                  <a:lnTo>
                    <a:pt x="8320" y="640"/>
                  </a:lnTo>
                  <a:lnTo>
                    <a:pt x="9600" y="640"/>
                  </a:lnTo>
                  <a:lnTo>
                    <a:pt x="9600" y="10880"/>
                  </a:lnTo>
                  <a:close/>
                  <a:moveTo>
                    <a:pt x="4160" y="6400"/>
                  </a:moveTo>
                  <a:lnTo>
                    <a:pt x="4800" y="6400"/>
                  </a:lnTo>
                  <a:lnTo>
                    <a:pt x="4800" y="7040"/>
                  </a:lnTo>
                  <a:cubicBezTo>
                    <a:pt x="4800" y="7200"/>
                    <a:pt x="4960" y="7360"/>
                    <a:pt x="5120" y="7360"/>
                  </a:cubicBezTo>
                  <a:cubicBezTo>
                    <a:pt x="5280" y="7360"/>
                    <a:pt x="5440" y="7200"/>
                    <a:pt x="5440" y="7040"/>
                  </a:cubicBezTo>
                  <a:lnTo>
                    <a:pt x="5440" y="6400"/>
                  </a:lnTo>
                  <a:lnTo>
                    <a:pt x="6080" y="6400"/>
                  </a:lnTo>
                  <a:cubicBezTo>
                    <a:pt x="6240" y="6400"/>
                    <a:pt x="6400" y="6240"/>
                    <a:pt x="6400" y="6080"/>
                  </a:cubicBezTo>
                  <a:cubicBezTo>
                    <a:pt x="6400" y="5920"/>
                    <a:pt x="6240" y="5760"/>
                    <a:pt x="6080" y="5760"/>
                  </a:cubicBezTo>
                  <a:lnTo>
                    <a:pt x="5440" y="5760"/>
                  </a:lnTo>
                  <a:lnTo>
                    <a:pt x="5440" y="5120"/>
                  </a:lnTo>
                  <a:cubicBezTo>
                    <a:pt x="5440" y="4960"/>
                    <a:pt x="5280" y="4800"/>
                    <a:pt x="5120" y="4800"/>
                  </a:cubicBezTo>
                  <a:cubicBezTo>
                    <a:pt x="4960" y="4800"/>
                    <a:pt x="4800" y="4960"/>
                    <a:pt x="4800" y="5120"/>
                  </a:cubicBezTo>
                  <a:lnTo>
                    <a:pt x="4800" y="5760"/>
                  </a:lnTo>
                  <a:lnTo>
                    <a:pt x="4160" y="5760"/>
                  </a:lnTo>
                  <a:cubicBezTo>
                    <a:pt x="4000" y="5760"/>
                    <a:pt x="3840" y="5920"/>
                    <a:pt x="3840" y="6080"/>
                  </a:cubicBezTo>
                  <a:cubicBezTo>
                    <a:pt x="3840" y="6240"/>
                    <a:pt x="3968" y="6400"/>
                    <a:pt x="4160" y="6400"/>
                  </a:cubicBezTo>
                  <a:close/>
                  <a:moveTo>
                    <a:pt x="8320" y="8000"/>
                  </a:moveTo>
                  <a:lnTo>
                    <a:pt x="4160" y="8000"/>
                  </a:lnTo>
                  <a:cubicBezTo>
                    <a:pt x="4000" y="8000"/>
                    <a:pt x="3840" y="8160"/>
                    <a:pt x="3840" y="8320"/>
                  </a:cubicBezTo>
                  <a:cubicBezTo>
                    <a:pt x="3840" y="8480"/>
                    <a:pt x="4000" y="8640"/>
                    <a:pt x="4160" y="8640"/>
                  </a:cubicBezTo>
                  <a:lnTo>
                    <a:pt x="8320" y="8640"/>
                  </a:lnTo>
                  <a:cubicBezTo>
                    <a:pt x="8480" y="8640"/>
                    <a:pt x="8640" y="8480"/>
                    <a:pt x="8640" y="8320"/>
                  </a:cubicBezTo>
                  <a:cubicBezTo>
                    <a:pt x="8640" y="8160"/>
                    <a:pt x="8480" y="8000"/>
                    <a:pt x="8320" y="8000"/>
                  </a:cubicBezTo>
                  <a:close/>
                  <a:moveTo>
                    <a:pt x="8320" y="9280"/>
                  </a:moveTo>
                  <a:lnTo>
                    <a:pt x="4160" y="9280"/>
                  </a:lnTo>
                  <a:cubicBezTo>
                    <a:pt x="4000" y="9280"/>
                    <a:pt x="3840" y="9440"/>
                    <a:pt x="3840" y="9600"/>
                  </a:cubicBezTo>
                  <a:cubicBezTo>
                    <a:pt x="3840" y="9760"/>
                    <a:pt x="4000" y="9920"/>
                    <a:pt x="4160" y="9920"/>
                  </a:cubicBezTo>
                  <a:lnTo>
                    <a:pt x="8320" y="9920"/>
                  </a:lnTo>
                  <a:cubicBezTo>
                    <a:pt x="8480" y="9920"/>
                    <a:pt x="8640" y="9760"/>
                    <a:pt x="8640" y="9600"/>
                  </a:cubicBezTo>
                  <a:cubicBezTo>
                    <a:pt x="8640" y="9440"/>
                    <a:pt x="8480" y="9280"/>
                    <a:pt x="8320" y="92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30" name="组合 29"/>
          <p:cNvGrpSpPr/>
          <p:nvPr/>
        </p:nvGrpSpPr>
        <p:grpSpPr>
          <a:xfrm>
            <a:off x="7639238" y="5096080"/>
            <a:ext cx="593355" cy="593355"/>
            <a:chOff x="6664454" y="2148840"/>
            <a:chExt cx="1402080" cy="1402080"/>
          </a:xfrm>
        </p:grpSpPr>
        <p:sp>
          <p:nvSpPr>
            <p:cNvPr id="35" name="椭圆 34"/>
            <p:cNvSpPr/>
            <p:nvPr/>
          </p:nvSpPr>
          <p:spPr>
            <a:xfrm>
              <a:off x="6664454" y="2148840"/>
              <a:ext cx="1402080" cy="1402080"/>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42" name="dna-code_82990"/>
            <p:cNvSpPr/>
            <p:nvPr/>
          </p:nvSpPr>
          <p:spPr>
            <a:xfrm>
              <a:off x="7083962" y="2594567"/>
              <a:ext cx="604345" cy="537133"/>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31" name="组合 30"/>
          <p:cNvGrpSpPr/>
          <p:nvPr/>
        </p:nvGrpSpPr>
        <p:grpSpPr>
          <a:xfrm>
            <a:off x="8738653" y="5096080"/>
            <a:ext cx="593355" cy="593355"/>
            <a:chOff x="2552151" y="4967743"/>
            <a:chExt cx="700351" cy="700351"/>
          </a:xfrm>
        </p:grpSpPr>
        <p:sp>
          <p:nvSpPr>
            <p:cNvPr id="32" name="椭圆 31"/>
            <p:cNvSpPr/>
            <p:nvPr/>
          </p:nvSpPr>
          <p:spPr>
            <a:xfrm>
              <a:off x="2552151" y="4967743"/>
              <a:ext cx="700351" cy="700351"/>
            </a:xfrm>
            <a:prstGeom prst="ellipse">
              <a:avLst/>
            </a:prstGeom>
            <a:solidFill>
              <a:srgbClr val="006DAD"/>
            </a:solidFill>
            <a:ln w="22225">
              <a:solidFill>
                <a:schemeClr val="bg1"/>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33" name="dna-code_82990"/>
            <p:cNvSpPr/>
            <p:nvPr/>
          </p:nvSpPr>
          <p:spPr>
            <a:xfrm>
              <a:off x="2730014" y="5138508"/>
              <a:ext cx="373988" cy="373422"/>
            </a:xfrm>
            <a:custGeom>
              <a:avLst/>
              <a:gdLst>
                <a:gd name="connsiteX0" fmla="*/ 502456 w 607650"/>
                <a:gd name="connsiteY0" fmla="*/ 386880 h 606732"/>
                <a:gd name="connsiteX1" fmla="*/ 387451 w 607650"/>
                <a:gd name="connsiteY1" fmla="*/ 501715 h 606732"/>
                <a:gd name="connsiteX2" fmla="*/ 516876 w 607650"/>
                <a:gd name="connsiteY2" fmla="*/ 516113 h 606732"/>
                <a:gd name="connsiteX3" fmla="*/ 406506 w 607650"/>
                <a:gd name="connsiteY3" fmla="*/ 306110 h 606732"/>
                <a:gd name="connsiteX4" fmla="*/ 419927 w 607650"/>
                <a:gd name="connsiteY4" fmla="*/ 306110 h 606732"/>
                <a:gd name="connsiteX5" fmla="*/ 424815 w 607650"/>
                <a:gd name="connsiteY5" fmla="*/ 310997 h 606732"/>
                <a:gd name="connsiteX6" fmla="*/ 424815 w 607650"/>
                <a:gd name="connsiteY6" fmla="*/ 324323 h 606732"/>
                <a:gd name="connsiteX7" fmla="*/ 418149 w 607650"/>
                <a:gd name="connsiteY7" fmla="*/ 327077 h 606732"/>
                <a:gd name="connsiteX8" fmla="*/ 411394 w 607650"/>
                <a:gd name="connsiteY8" fmla="*/ 324323 h 606732"/>
                <a:gd name="connsiteX9" fmla="*/ 406506 w 607650"/>
                <a:gd name="connsiteY9" fmla="*/ 319437 h 606732"/>
                <a:gd name="connsiteX10" fmla="*/ 406506 w 607650"/>
                <a:gd name="connsiteY10" fmla="*/ 306110 h 606732"/>
                <a:gd name="connsiteX11" fmla="*/ 274341 w 607650"/>
                <a:gd name="connsiteY11" fmla="*/ 173996 h 606732"/>
                <a:gd name="connsiteX12" fmla="*/ 287776 w 607650"/>
                <a:gd name="connsiteY12" fmla="*/ 173996 h 606732"/>
                <a:gd name="connsiteX13" fmla="*/ 387782 w 607650"/>
                <a:gd name="connsiteY13" fmla="*/ 273921 h 606732"/>
                <a:gd name="connsiteX14" fmla="*/ 387782 w 607650"/>
                <a:gd name="connsiteY14" fmla="*/ 287345 h 606732"/>
                <a:gd name="connsiteX15" fmla="*/ 381109 w 607650"/>
                <a:gd name="connsiteY15" fmla="*/ 290101 h 606732"/>
                <a:gd name="connsiteX16" fmla="*/ 374347 w 607650"/>
                <a:gd name="connsiteY16" fmla="*/ 287345 h 606732"/>
                <a:gd name="connsiteX17" fmla="*/ 274341 w 607650"/>
                <a:gd name="connsiteY17" fmla="*/ 187420 h 606732"/>
                <a:gd name="connsiteX18" fmla="*/ 274341 w 607650"/>
                <a:gd name="connsiteY18" fmla="*/ 173996 h 606732"/>
                <a:gd name="connsiteX19" fmla="*/ 252418 w 607650"/>
                <a:gd name="connsiteY19" fmla="*/ 122723 h 606732"/>
                <a:gd name="connsiteX20" fmla="*/ 122904 w 607650"/>
                <a:gd name="connsiteY20" fmla="*/ 252046 h 606732"/>
                <a:gd name="connsiteX21" fmla="*/ 159578 w 607650"/>
                <a:gd name="connsiteY21" fmla="*/ 288665 h 606732"/>
                <a:gd name="connsiteX22" fmla="*/ 199278 w 607650"/>
                <a:gd name="connsiteY22" fmla="*/ 248935 h 606732"/>
                <a:gd name="connsiteX23" fmla="*/ 212719 w 607650"/>
                <a:gd name="connsiteY23" fmla="*/ 248935 h 606732"/>
                <a:gd name="connsiteX24" fmla="*/ 212719 w 607650"/>
                <a:gd name="connsiteY24" fmla="*/ 262356 h 606732"/>
                <a:gd name="connsiteX25" fmla="*/ 172930 w 607650"/>
                <a:gd name="connsiteY25" fmla="*/ 301997 h 606732"/>
                <a:gd name="connsiteX26" fmla="*/ 213164 w 607650"/>
                <a:gd name="connsiteY26" fmla="*/ 342172 h 606732"/>
                <a:gd name="connsiteX27" fmla="*/ 252863 w 607650"/>
                <a:gd name="connsiteY27" fmla="*/ 302531 h 606732"/>
                <a:gd name="connsiteX28" fmla="*/ 266304 w 607650"/>
                <a:gd name="connsiteY28" fmla="*/ 302531 h 606732"/>
                <a:gd name="connsiteX29" fmla="*/ 266304 w 607650"/>
                <a:gd name="connsiteY29" fmla="*/ 315863 h 606732"/>
                <a:gd name="connsiteX30" fmla="*/ 226516 w 607650"/>
                <a:gd name="connsiteY30" fmla="*/ 355593 h 606732"/>
                <a:gd name="connsiteX31" fmla="*/ 266750 w 607650"/>
                <a:gd name="connsiteY31" fmla="*/ 395679 h 606732"/>
                <a:gd name="connsiteX32" fmla="*/ 306538 w 607650"/>
                <a:gd name="connsiteY32" fmla="*/ 356038 h 606732"/>
                <a:gd name="connsiteX33" fmla="*/ 319890 w 607650"/>
                <a:gd name="connsiteY33" fmla="*/ 356038 h 606732"/>
                <a:gd name="connsiteX34" fmla="*/ 319890 w 607650"/>
                <a:gd name="connsiteY34" fmla="*/ 369370 h 606732"/>
                <a:gd name="connsiteX35" fmla="*/ 280101 w 607650"/>
                <a:gd name="connsiteY35" fmla="*/ 409100 h 606732"/>
                <a:gd name="connsiteX36" fmla="*/ 320335 w 607650"/>
                <a:gd name="connsiteY36" fmla="*/ 449186 h 606732"/>
                <a:gd name="connsiteX37" fmla="*/ 360124 w 607650"/>
                <a:gd name="connsiteY37" fmla="*/ 409544 h 606732"/>
                <a:gd name="connsiteX38" fmla="*/ 373476 w 607650"/>
                <a:gd name="connsiteY38" fmla="*/ 409544 h 606732"/>
                <a:gd name="connsiteX39" fmla="*/ 373476 w 607650"/>
                <a:gd name="connsiteY39" fmla="*/ 422877 h 606732"/>
                <a:gd name="connsiteX40" fmla="*/ 333776 w 607650"/>
                <a:gd name="connsiteY40" fmla="*/ 462607 h 606732"/>
                <a:gd name="connsiteX41" fmla="*/ 366800 w 607650"/>
                <a:gd name="connsiteY41" fmla="*/ 495582 h 606732"/>
                <a:gd name="connsiteX42" fmla="*/ 496314 w 607650"/>
                <a:gd name="connsiteY42" fmla="*/ 366259 h 606732"/>
                <a:gd name="connsiteX43" fmla="*/ 160023 w 607650"/>
                <a:gd name="connsiteY43" fmla="*/ 2733 h 606732"/>
                <a:gd name="connsiteX44" fmla="*/ 173375 w 607650"/>
                <a:gd name="connsiteY44" fmla="*/ 2733 h 606732"/>
                <a:gd name="connsiteX45" fmla="*/ 173375 w 607650"/>
                <a:gd name="connsiteY45" fmla="*/ 16154 h 606732"/>
                <a:gd name="connsiteX46" fmla="*/ 147917 w 607650"/>
                <a:gd name="connsiteY46" fmla="*/ 41574 h 606732"/>
                <a:gd name="connsiteX47" fmla="*/ 198120 w 607650"/>
                <a:gd name="connsiteY47" fmla="*/ 91615 h 606732"/>
                <a:gd name="connsiteX48" fmla="*/ 198743 w 607650"/>
                <a:gd name="connsiteY48" fmla="*/ 104236 h 606732"/>
                <a:gd name="connsiteX49" fmla="*/ 184679 w 607650"/>
                <a:gd name="connsiteY49" fmla="*/ 105036 h 606732"/>
                <a:gd name="connsiteX50" fmla="*/ 134476 w 607650"/>
                <a:gd name="connsiteY50" fmla="*/ 54907 h 606732"/>
                <a:gd name="connsiteX51" fmla="*/ 54987 w 607650"/>
                <a:gd name="connsiteY51" fmla="*/ 134367 h 606732"/>
                <a:gd name="connsiteX52" fmla="*/ 134565 w 607650"/>
                <a:gd name="connsiteY52" fmla="*/ 213738 h 606732"/>
                <a:gd name="connsiteX53" fmla="*/ 245742 w 607650"/>
                <a:gd name="connsiteY53" fmla="*/ 102636 h 606732"/>
                <a:gd name="connsiteX54" fmla="*/ 259183 w 607650"/>
                <a:gd name="connsiteY54" fmla="*/ 102636 h 606732"/>
                <a:gd name="connsiteX55" fmla="*/ 516431 w 607650"/>
                <a:gd name="connsiteY55" fmla="*/ 359593 h 606732"/>
                <a:gd name="connsiteX56" fmla="*/ 519191 w 607650"/>
                <a:gd name="connsiteY56" fmla="*/ 365192 h 606732"/>
                <a:gd name="connsiteX57" fmla="*/ 536637 w 607650"/>
                <a:gd name="connsiteY57" fmla="*/ 522513 h 606732"/>
                <a:gd name="connsiteX58" fmla="*/ 604910 w 607650"/>
                <a:gd name="connsiteY58" fmla="*/ 590596 h 606732"/>
                <a:gd name="connsiteX59" fmla="*/ 605623 w 607650"/>
                <a:gd name="connsiteY59" fmla="*/ 603217 h 606732"/>
                <a:gd name="connsiteX60" fmla="*/ 591470 w 607650"/>
                <a:gd name="connsiteY60" fmla="*/ 604017 h 606732"/>
                <a:gd name="connsiteX61" fmla="*/ 523285 w 607650"/>
                <a:gd name="connsiteY61" fmla="*/ 535845 h 606732"/>
                <a:gd name="connsiteX62" fmla="*/ 365732 w 607650"/>
                <a:gd name="connsiteY62" fmla="*/ 518424 h 606732"/>
                <a:gd name="connsiteX63" fmla="*/ 360124 w 607650"/>
                <a:gd name="connsiteY63" fmla="*/ 515669 h 606732"/>
                <a:gd name="connsiteX64" fmla="*/ 102787 w 607650"/>
                <a:gd name="connsiteY64" fmla="*/ 258801 h 606732"/>
                <a:gd name="connsiteX65" fmla="*/ 102787 w 607650"/>
                <a:gd name="connsiteY65" fmla="*/ 245380 h 606732"/>
                <a:gd name="connsiteX66" fmla="*/ 121124 w 607650"/>
                <a:gd name="connsiteY66" fmla="*/ 227070 h 606732"/>
                <a:gd name="connsiteX67" fmla="*/ 41635 w 607650"/>
                <a:gd name="connsiteY67" fmla="*/ 147699 h 606732"/>
                <a:gd name="connsiteX68" fmla="*/ 16178 w 607650"/>
                <a:gd name="connsiteY68" fmla="*/ 173119 h 606732"/>
                <a:gd name="connsiteX69" fmla="*/ 2737 w 607650"/>
                <a:gd name="connsiteY69" fmla="*/ 173119 h 606732"/>
                <a:gd name="connsiteX70" fmla="*/ 2737 w 607650"/>
                <a:gd name="connsiteY70" fmla="*/ 159787 h 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650" h="606732">
                  <a:moveTo>
                    <a:pt x="502456" y="386880"/>
                  </a:moveTo>
                  <a:lnTo>
                    <a:pt x="387451" y="501715"/>
                  </a:lnTo>
                  <a:lnTo>
                    <a:pt x="516876" y="516113"/>
                  </a:lnTo>
                  <a:close/>
                  <a:moveTo>
                    <a:pt x="406506" y="306110"/>
                  </a:moveTo>
                  <a:cubicBezTo>
                    <a:pt x="410239" y="302379"/>
                    <a:pt x="416194" y="302379"/>
                    <a:pt x="419927" y="306110"/>
                  </a:cubicBezTo>
                  <a:lnTo>
                    <a:pt x="424815" y="310997"/>
                  </a:lnTo>
                  <a:cubicBezTo>
                    <a:pt x="428548" y="314639"/>
                    <a:pt x="428548" y="320592"/>
                    <a:pt x="424815" y="324323"/>
                  </a:cubicBezTo>
                  <a:cubicBezTo>
                    <a:pt x="422949" y="326189"/>
                    <a:pt x="420549" y="327077"/>
                    <a:pt x="418149" y="327077"/>
                  </a:cubicBezTo>
                  <a:cubicBezTo>
                    <a:pt x="415661" y="327077"/>
                    <a:pt x="413261" y="326189"/>
                    <a:pt x="411394" y="324323"/>
                  </a:cubicBezTo>
                  <a:lnTo>
                    <a:pt x="406506" y="319437"/>
                  </a:lnTo>
                  <a:cubicBezTo>
                    <a:pt x="402862" y="315794"/>
                    <a:pt x="402862" y="309753"/>
                    <a:pt x="406506" y="306110"/>
                  </a:cubicBezTo>
                  <a:close/>
                  <a:moveTo>
                    <a:pt x="274341" y="173996"/>
                  </a:moveTo>
                  <a:cubicBezTo>
                    <a:pt x="278078" y="170351"/>
                    <a:pt x="284039" y="170351"/>
                    <a:pt x="287776" y="173996"/>
                  </a:cubicBezTo>
                  <a:lnTo>
                    <a:pt x="387782" y="273921"/>
                  </a:lnTo>
                  <a:cubicBezTo>
                    <a:pt x="391430" y="277655"/>
                    <a:pt x="391430" y="283611"/>
                    <a:pt x="387782" y="287345"/>
                  </a:cubicBezTo>
                  <a:cubicBezTo>
                    <a:pt x="385914" y="289212"/>
                    <a:pt x="383511" y="290101"/>
                    <a:pt x="381109" y="290101"/>
                  </a:cubicBezTo>
                  <a:cubicBezTo>
                    <a:pt x="378618" y="290101"/>
                    <a:pt x="376216" y="289212"/>
                    <a:pt x="374347" y="287345"/>
                  </a:cubicBezTo>
                  <a:lnTo>
                    <a:pt x="274341" y="187420"/>
                  </a:lnTo>
                  <a:cubicBezTo>
                    <a:pt x="270693" y="183686"/>
                    <a:pt x="270693" y="177730"/>
                    <a:pt x="274341" y="173996"/>
                  </a:cubicBezTo>
                  <a:close/>
                  <a:moveTo>
                    <a:pt x="252418" y="122723"/>
                  </a:moveTo>
                  <a:lnTo>
                    <a:pt x="122904" y="252046"/>
                  </a:lnTo>
                  <a:lnTo>
                    <a:pt x="159578" y="288665"/>
                  </a:lnTo>
                  <a:lnTo>
                    <a:pt x="199278" y="248935"/>
                  </a:lnTo>
                  <a:cubicBezTo>
                    <a:pt x="203016" y="245291"/>
                    <a:pt x="208980" y="245291"/>
                    <a:pt x="212719" y="248935"/>
                  </a:cubicBezTo>
                  <a:cubicBezTo>
                    <a:pt x="216368" y="252668"/>
                    <a:pt x="216368" y="258623"/>
                    <a:pt x="212719" y="262356"/>
                  </a:cubicBezTo>
                  <a:lnTo>
                    <a:pt x="172930" y="301997"/>
                  </a:lnTo>
                  <a:lnTo>
                    <a:pt x="213164" y="342172"/>
                  </a:lnTo>
                  <a:lnTo>
                    <a:pt x="252863" y="302531"/>
                  </a:lnTo>
                  <a:cubicBezTo>
                    <a:pt x="256602" y="298798"/>
                    <a:pt x="262566" y="298798"/>
                    <a:pt x="266304" y="302531"/>
                  </a:cubicBezTo>
                  <a:cubicBezTo>
                    <a:pt x="269954" y="306175"/>
                    <a:pt x="269954" y="312130"/>
                    <a:pt x="266304" y="315863"/>
                  </a:cubicBezTo>
                  <a:lnTo>
                    <a:pt x="226516" y="355593"/>
                  </a:lnTo>
                  <a:lnTo>
                    <a:pt x="266750" y="395679"/>
                  </a:lnTo>
                  <a:lnTo>
                    <a:pt x="306538" y="356038"/>
                  </a:lnTo>
                  <a:cubicBezTo>
                    <a:pt x="310188" y="352305"/>
                    <a:pt x="316241" y="352305"/>
                    <a:pt x="319890" y="356038"/>
                  </a:cubicBezTo>
                  <a:cubicBezTo>
                    <a:pt x="323629" y="359682"/>
                    <a:pt x="323629" y="365726"/>
                    <a:pt x="319890" y="369370"/>
                  </a:cubicBezTo>
                  <a:lnTo>
                    <a:pt x="280101" y="409100"/>
                  </a:lnTo>
                  <a:lnTo>
                    <a:pt x="320335" y="449186"/>
                  </a:lnTo>
                  <a:lnTo>
                    <a:pt x="360124" y="409544"/>
                  </a:lnTo>
                  <a:cubicBezTo>
                    <a:pt x="363774" y="405811"/>
                    <a:pt x="369827" y="405811"/>
                    <a:pt x="373476" y="409544"/>
                  </a:cubicBezTo>
                  <a:cubicBezTo>
                    <a:pt x="377215" y="413188"/>
                    <a:pt x="377215" y="419232"/>
                    <a:pt x="373476" y="422877"/>
                  </a:cubicBezTo>
                  <a:lnTo>
                    <a:pt x="333776" y="462607"/>
                  </a:lnTo>
                  <a:lnTo>
                    <a:pt x="366800" y="495582"/>
                  </a:lnTo>
                  <a:lnTo>
                    <a:pt x="496314" y="366259"/>
                  </a:lnTo>
                  <a:close/>
                  <a:moveTo>
                    <a:pt x="160023" y="2733"/>
                  </a:moveTo>
                  <a:cubicBezTo>
                    <a:pt x="163672" y="-911"/>
                    <a:pt x="169725" y="-911"/>
                    <a:pt x="173375" y="2733"/>
                  </a:cubicBezTo>
                  <a:cubicBezTo>
                    <a:pt x="177113" y="6466"/>
                    <a:pt x="177113" y="12421"/>
                    <a:pt x="173375" y="16154"/>
                  </a:cubicBezTo>
                  <a:lnTo>
                    <a:pt x="147917" y="41574"/>
                  </a:lnTo>
                  <a:lnTo>
                    <a:pt x="198120" y="91615"/>
                  </a:lnTo>
                  <a:cubicBezTo>
                    <a:pt x="201414" y="94992"/>
                    <a:pt x="201770" y="100592"/>
                    <a:pt x="198743" y="104236"/>
                  </a:cubicBezTo>
                  <a:cubicBezTo>
                    <a:pt x="195272" y="108591"/>
                    <a:pt x="188596" y="108947"/>
                    <a:pt x="184679" y="105036"/>
                  </a:cubicBezTo>
                  <a:lnTo>
                    <a:pt x="134476" y="54907"/>
                  </a:lnTo>
                  <a:lnTo>
                    <a:pt x="54987" y="134367"/>
                  </a:lnTo>
                  <a:lnTo>
                    <a:pt x="134565" y="213738"/>
                  </a:lnTo>
                  <a:lnTo>
                    <a:pt x="245742" y="102636"/>
                  </a:lnTo>
                  <a:cubicBezTo>
                    <a:pt x="249481" y="98992"/>
                    <a:pt x="255445" y="98992"/>
                    <a:pt x="259183" y="102636"/>
                  </a:cubicBezTo>
                  <a:lnTo>
                    <a:pt x="516431" y="359593"/>
                  </a:lnTo>
                  <a:cubicBezTo>
                    <a:pt x="517945" y="361104"/>
                    <a:pt x="518924" y="363059"/>
                    <a:pt x="519191" y="365192"/>
                  </a:cubicBezTo>
                  <a:lnTo>
                    <a:pt x="536637" y="522513"/>
                  </a:lnTo>
                  <a:lnTo>
                    <a:pt x="604910" y="590596"/>
                  </a:lnTo>
                  <a:cubicBezTo>
                    <a:pt x="608293" y="593974"/>
                    <a:pt x="608560" y="599484"/>
                    <a:pt x="605623" y="603217"/>
                  </a:cubicBezTo>
                  <a:cubicBezTo>
                    <a:pt x="602062" y="607573"/>
                    <a:pt x="595386" y="607928"/>
                    <a:pt x="591470" y="604017"/>
                  </a:cubicBezTo>
                  <a:lnTo>
                    <a:pt x="523285" y="535845"/>
                  </a:lnTo>
                  <a:lnTo>
                    <a:pt x="365732" y="518424"/>
                  </a:lnTo>
                  <a:cubicBezTo>
                    <a:pt x="363596" y="518158"/>
                    <a:pt x="361638" y="517180"/>
                    <a:pt x="360124" y="515669"/>
                  </a:cubicBezTo>
                  <a:lnTo>
                    <a:pt x="102787" y="258801"/>
                  </a:lnTo>
                  <a:cubicBezTo>
                    <a:pt x="99138" y="255068"/>
                    <a:pt x="99138" y="249113"/>
                    <a:pt x="102787" y="245380"/>
                  </a:cubicBezTo>
                  <a:lnTo>
                    <a:pt x="121124" y="227070"/>
                  </a:lnTo>
                  <a:lnTo>
                    <a:pt x="41635" y="147699"/>
                  </a:lnTo>
                  <a:lnTo>
                    <a:pt x="16178" y="173119"/>
                  </a:lnTo>
                  <a:cubicBezTo>
                    <a:pt x="12528" y="176763"/>
                    <a:pt x="6386" y="176763"/>
                    <a:pt x="2737" y="173119"/>
                  </a:cubicBezTo>
                  <a:cubicBezTo>
                    <a:pt x="-913" y="169475"/>
                    <a:pt x="-913" y="163431"/>
                    <a:pt x="2737" y="1597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pic>
        <p:nvPicPr>
          <p:cNvPr id="2" name="图片 1" descr="微信图片_20240625145220"/>
          <p:cNvPicPr>
            <a:picLocks noChangeAspect="1"/>
          </p:cNvPicPr>
          <p:nvPr/>
        </p:nvPicPr>
        <p:blipFill>
          <a:blip r:embed="rId2"/>
          <a:stretch>
            <a:fillRect/>
          </a:stretch>
        </p:blipFill>
        <p:spPr>
          <a:xfrm>
            <a:off x="10864850" y="167640"/>
            <a:ext cx="1101725" cy="8578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637283"/>
            <a:ext cx="3719465" cy="1620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1" name="圆角矩形 70"/>
          <p:cNvSpPr/>
          <p:nvPr/>
        </p:nvSpPr>
        <p:spPr>
          <a:xfrm>
            <a:off x="5448097" y="2600532"/>
            <a:ext cx="6551022" cy="16203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n>
                <a:solidFill>
                  <a:schemeClr val="accent3"/>
                </a:solidFill>
              </a:ln>
              <a:solidFill>
                <a:schemeClr val="accent3"/>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2" name="矩形 71"/>
          <p:cNvSpPr/>
          <p:nvPr/>
        </p:nvSpPr>
        <p:spPr>
          <a:xfrm>
            <a:off x="6671914" y="2600532"/>
            <a:ext cx="5543172" cy="1620350"/>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1" name="TextBox 80"/>
          <p:cNvSpPr txBox="1"/>
          <p:nvPr/>
        </p:nvSpPr>
        <p:spPr>
          <a:xfrm flipH="1">
            <a:off x="5880032" y="2788631"/>
            <a:ext cx="359946" cy="1106805"/>
          </a:xfrm>
          <a:prstGeom prst="rect">
            <a:avLst/>
          </a:prstGeom>
          <a:noFill/>
        </p:spPr>
        <p:txBody>
          <a:bodyPr wrap="square" rtlCol="0">
            <a:spAutoFit/>
          </a:bodyPr>
          <a:lstStyle/>
          <a:p>
            <a:pPr algn="ctr"/>
            <a:r>
              <a:rPr lang="en-US" altLang="zh-CN"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4</a:t>
            </a:r>
            <a:endParaRPr lang="id-ID"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2" name="文本框 9"/>
          <p:cNvSpPr txBox="1"/>
          <p:nvPr/>
        </p:nvSpPr>
        <p:spPr>
          <a:xfrm>
            <a:off x="6926218" y="3019889"/>
            <a:ext cx="3719464" cy="684656"/>
          </a:xfrm>
          <a:prstGeom prst="rect">
            <a:avLst/>
          </a:prstGeom>
          <a:noFill/>
        </p:spPr>
        <p:txBody>
          <a:bodyPr wrap="square" lIns="68562" tIns="34281" rIns="68562" bIns="34281" rtlCol="0">
            <a:spAutoFit/>
          </a:bodyPr>
          <a:lstStyle/>
          <a:p>
            <a:pPr marL="0" lvl="1" algn="dist"/>
            <a:r>
              <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请输入你的标题</a:t>
            </a:r>
            <a:endPar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182" name="组合 181"/>
          <p:cNvGrpSpPr/>
          <p:nvPr/>
        </p:nvGrpSpPr>
        <p:grpSpPr>
          <a:xfrm>
            <a:off x="4467735" y="2771759"/>
            <a:ext cx="278312" cy="184463"/>
            <a:chOff x="9482595" y="2565731"/>
            <a:chExt cx="278384" cy="184511"/>
          </a:xfrm>
        </p:grpSpPr>
        <p:sp>
          <p:nvSpPr>
            <p:cNvPr id="183" name="椭圆 182"/>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4" name="椭圆 183"/>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8" name="椭圆 17"/>
          <p:cNvSpPr/>
          <p:nvPr/>
        </p:nvSpPr>
        <p:spPr>
          <a:xfrm>
            <a:off x="2870894" y="2588362"/>
            <a:ext cx="1632520" cy="1632520"/>
          </a:xfrm>
          <a:prstGeom prst="ellipse">
            <a:avLst/>
          </a:prstGeom>
          <a:gradFill flip="none" rotWithShape="1">
            <a:gsLst>
              <a:gs pos="100000">
                <a:srgbClr val="F7FCFD"/>
              </a:gs>
              <a:gs pos="100000">
                <a:srgbClr val="0070C0"/>
              </a:gs>
            </a:gsLst>
            <a:lin ang="13500000" scaled="1"/>
            <a:tileRect/>
          </a:gradFill>
          <a:ln w="12700">
            <a:noFill/>
          </a:ln>
          <a:effectLst>
            <a:outerShdw blurRad="203200" dist="1524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400" b="1"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椭圆 23"/>
          <p:cNvSpPr/>
          <p:nvPr/>
        </p:nvSpPr>
        <p:spPr>
          <a:xfrm>
            <a:off x="3085871" y="2779675"/>
            <a:ext cx="1202566" cy="1249895"/>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 name="图片 1" descr="090707png800"/>
          <p:cNvPicPr>
            <a:picLocks noChangeAspect="1"/>
          </p:cNvPicPr>
          <p:nvPr/>
        </p:nvPicPr>
        <p:blipFill>
          <a:blip r:embed="rId1"/>
          <a:stretch>
            <a:fillRect/>
          </a:stretch>
        </p:blipFill>
        <p:spPr>
          <a:xfrm>
            <a:off x="2974340" y="2687955"/>
            <a:ext cx="1431290" cy="14312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四、请输入你的标题</a:t>
            </a:r>
            <a:endParaRPr lang="zh-CN" altLang="en-US" dirty="0">
              <a:sym typeface="思源黑体 CN Normal" panose="020B0400000000000000" pitchFamily="34" charset="-122"/>
            </a:endParaRPr>
          </a:p>
        </p:txBody>
      </p:sp>
      <p:sp>
        <p:nvSpPr>
          <p:cNvPr id="48"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31" name="图片 30"/>
          <p:cNvPicPr>
            <a:picLocks noChangeAspect="1"/>
          </p:cNvPicPr>
          <p:nvPr/>
        </p:nvPicPr>
        <p:blipFill rotWithShape="1">
          <a:blip r:embed="rId1"/>
          <a:srcRect r="-32"/>
          <a:stretch>
            <a:fillRect/>
          </a:stretch>
        </p:blipFill>
        <p:spPr>
          <a:xfrm>
            <a:off x="-2" y="1545239"/>
            <a:ext cx="12192002" cy="2394993"/>
          </a:xfrm>
          <a:prstGeom prst="rect">
            <a:avLst/>
          </a:prstGeom>
        </p:spPr>
      </p:pic>
      <p:sp>
        <p:nvSpPr>
          <p:cNvPr id="32" name="圆角矩形 15"/>
          <p:cNvSpPr/>
          <p:nvPr/>
        </p:nvSpPr>
        <p:spPr>
          <a:xfrm>
            <a:off x="543337" y="3099372"/>
            <a:ext cx="5197063" cy="3123628"/>
          </a:xfrm>
          <a:prstGeom prst="roundRect">
            <a:avLst>
              <a:gd name="adj" fmla="val 7927"/>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Rectangle 5"/>
          <p:cNvSpPr/>
          <p:nvPr/>
        </p:nvSpPr>
        <p:spPr bwMode="auto">
          <a:xfrm>
            <a:off x="757723" y="4417756"/>
            <a:ext cx="4829551" cy="135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35" name="矩形 34"/>
          <p:cNvSpPr/>
          <p:nvPr/>
        </p:nvSpPr>
        <p:spPr>
          <a:xfrm>
            <a:off x="726699" y="3478568"/>
            <a:ext cx="1763624" cy="461665"/>
          </a:xfrm>
          <a:prstGeom prst="rect">
            <a:avLst/>
          </a:prstGeom>
        </p:spPr>
        <p:txBody>
          <a:bodyPr wrap="none">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输入小标题</a:t>
            </a:r>
            <a:endPar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40" name="圆角矩形 15"/>
          <p:cNvSpPr/>
          <p:nvPr/>
        </p:nvSpPr>
        <p:spPr>
          <a:xfrm rot="10800000">
            <a:off x="543334" y="6027452"/>
            <a:ext cx="5197063" cy="195545"/>
          </a:xfrm>
          <a:prstGeom prst="round2SameRect">
            <a:avLst>
              <a:gd name="adj1" fmla="val 50000"/>
              <a:gd name="adj2" fmla="val 0"/>
            </a:avLst>
          </a:prstGeom>
          <a:solidFill>
            <a:srgbClr val="006DAD"/>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2" name="圆角矩形 15"/>
          <p:cNvSpPr/>
          <p:nvPr/>
        </p:nvSpPr>
        <p:spPr>
          <a:xfrm>
            <a:off x="6468978" y="3096059"/>
            <a:ext cx="5197063" cy="3123628"/>
          </a:xfrm>
          <a:prstGeom prst="roundRect">
            <a:avLst>
              <a:gd name="adj" fmla="val 7927"/>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4" name="Rectangle 5"/>
          <p:cNvSpPr/>
          <p:nvPr/>
        </p:nvSpPr>
        <p:spPr bwMode="auto">
          <a:xfrm>
            <a:off x="6683364" y="4414443"/>
            <a:ext cx="4829551" cy="135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51" name="矩形 50"/>
          <p:cNvSpPr/>
          <p:nvPr/>
        </p:nvSpPr>
        <p:spPr>
          <a:xfrm>
            <a:off x="6652340" y="3475255"/>
            <a:ext cx="1763624" cy="461665"/>
          </a:xfrm>
          <a:prstGeom prst="rect">
            <a:avLst/>
          </a:prstGeom>
        </p:spPr>
        <p:txBody>
          <a:bodyPr wrap="none">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输入小标题</a:t>
            </a:r>
            <a:endPar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54" name="圆角矩形 15"/>
          <p:cNvSpPr/>
          <p:nvPr/>
        </p:nvSpPr>
        <p:spPr>
          <a:xfrm rot="10800000">
            <a:off x="6468975" y="6024139"/>
            <a:ext cx="5197063" cy="195545"/>
          </a:xfrm>
          <a:prstGeom prst="round2SameRect">
            <a:avLst>
              <a:gd name="adj1" fmla="val 50000"/>
              <a:gd name="adj2" fmla="val 0"/>
            </a:avLst>
          </a:prstGeom>
          <a:solidFill>
            <a:srgbClr val="006DAD"/>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1" name="dna-code_82990"/>
          <p:cNvSpPr/>
          <p:nvPr/>
        </p:nvSpPr>
        <p:spPr>
          <a:xfrm>
            <a:off x="4771204" y="3475255"/>
            <a:ext cx="557506" cy="495503"/>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66" name="iconfont-11538-3547509"/>
          <p:cNvSpPr>
            <a:spLocks noChangeAspect="1"/>
          </p:cNvSpPr>
          <p:nvPr/>
        </p:nvSpPr>
        <p:spPr bwMode="auto">
          <a:xfrm>
            <a:off x="10633104" y="3391203"/>
            <a:ext cx="649600" cy="577355"/>
          </a:xfrm>
          <a:custGeom>
            <a:avLst/>
            <a:gdLst>
              <a:gd name="T0" fmla="*/ 4160 w 11520"/>
              <a:gd name="T1" fmla="*/ 3520 h 10240"/>
              <a:gd name="T2" fmla="*/ 4160 w 11520"/>
              <a:gd name="T3" fmla="*/ 4160 h 10240"/>
              <a:gd name="T4" fmla="*/ 7680 w 11520"/>
              <a:gd name="T5" fmla="*/ 3840 h 10240"/>
              <a:gd name="T6" fmla="*/ 7360 w 11520"/>
              <a:gd name="T7" fmla="*/ 5120 h 10240"/>
              <a:gd name="T8" fmla="*/ 3840 w 11520"/>
              <a:gd name="T9" fmla="*/ 5440 h 10240"/>
              <a:gd name="T10" fmla="*/ 7360 w 11520"/>
              <a:gd name="T11" fmla="*/ 5760 h 10240"/>
              <a:gd name="T12" fmla="*/ 7360 w 11520"/>
              <a:gd name="T13" fmla="*/ 5120 h 10240"/>
              <a:gd name="T14" fmla="*/ 4160 w 11520"/>
              <a:gd name="T15" fmla="*/ 6720 h 10240"/>
              <a:gd name="T16" fmla="*/ 4160 w 11520"/>
              <a:gd name="T17" fmla="*/ 7360 h 10240"/>
              <a:gd name="T18" fmla="*/ 7680 w 11520"/>
              <a:gd name="T19" fmla="*/ 7040 h 10240"/>
              <a:gd name="T20" fmla="*/ 11200 w 11520"/>
              <a:gd name="T21" fmla="*/ 9600 h 10240"/>
              <a:gd name="T22" fmla="*/ 10880 w 11520"/>
              <a:gd name="T23" fmla="*/ 3840 h 10240"/>
              <a:gd name="T24" fmla="*/ 8960 w 11520"/>
              <a:gd name="T25" fmla="*/ 3520 h 10240"/>
              <a:gd name="T26" fmla="*/ 8320 w 11520"/>
              <a:gd name="T27" fmla="*/ 1920 h 10240"/>
              <a:gd name="T28" fmla="*/ 6080 w 11520"/>
              <a:gd name="T29" fmla="*/ 1280 h 10240"/>
              <a:gd name="T30" fmla="*/ 6720 w 11520"/>
              <a:gd name="T31" fmla="*/ 960 h 10240"/>
              <a:gd name="T32" fmla="*/ 6080 w 11520"/>
              <a:gd name="T33" fmla="*/ 640 h 10240"/>
              <a:gd name="T34" fmla="*/ 5760 w 11520"/>
              <a:gd name="T35" fmla="*/ 0 h 10240"/>
              <a:gd name="T36" fmla="*/ 5440 w 11520"/>
              <a:gd name="T37" fmla="*/ 640 h 10240"/>
              <a:gd name="T38" fmla="*/ 4800 w 11520"/>
              <a:gd name="T39" fmla="*/ 960 h 10240"/>
              <a:gd name="T40" fmla="*/ 5440 w 11520"/>
              <a:gd name="T41" fmla="*/ 1280 h 10240"/>
              <a:gd name="T42" fmla="*/ 3200 w 11520"/>
              <a:gd name="T43" fmla="*/ 1920 h 10240"/>
              <a:gd name="T44" fmla="*/ 2560 w 11520"/>
              <a:gd name="T45" fmla="*/ 4800 h 10240"/>
              <a:gd name="T46" fmla="*/ 640 w 11520"/>
              <a:gd name="T47" fmla="*/ 5120 h 10240"/>
              <a:gd name="T48" fmla="*/ 320 w 11520"/>
              <a:gd name="T49" fmla="*/ 9600 h 10240"/>
              <a:gd name="T50" fmla="*/ 320 w 11520"/>
              <a:gd name="T51" fmla="*/ 10240 h 10240"/>
              <a:gd name="T52" fmla="*/ 11520 w 11520"/>
              <a:gd name="T53" fmla="*/ 9920 h 10240"/>
              <a:gd name="T54" fmla="*/ 1280 w 11520"/>
              <a:gd name="T55" fmla="*/ 5440 h 10240"/>
              <a:gd name="T56" fmla="*/ 2560 w 11520"/>
              <a:gd name="T57" fmla="*/ 9600 h 10240"/>
              <a:gd name="T58" fmla="*/ 1280 w 11520"/>
              <a:gd name="T59" fmla="*/ 5440 h 10240"/>
              <a:gd name="T60" fmla="*/ 5120 w 11520"/>
              <a:gd name="T61" fmla="*/ 9600 h 10240"/>
              <a:gd name="T62" fmla="*/ 6400 w 11520"/>
              <a:gd name="T63" fmla="*/ 8960 h 10240"/>
              <a:gd name="T64" fmla="*/ 7040 w 11520"/>
              <a:gd name="T65" fmla="*/ 9600 h 10240"/>
              <a:gd name="T66" fmla="*/ 6720 w 11520"/>
              <a:gd name="T67" fmla="*/ 8320 h 10240"/>
              <a:gd name="T68" fmla="*/ 4480 w 11520"/>
              <a:gd name="T69" fmla="*/ 8640 h 10240"/>
              <a:gd name="T70" fmla="*/ 3200 w 11520"/>
              <a:gd name="T71" fmla="*/ 9600 h 10240"/>
              <a:gd name="T72" fmla="*/ 8320 w 11520"/>
              <a:gd name="T73" fmla="*/ 2560 h 10240"/>
              <a:gd name="T74" fmla="*/ 7040 w 11520"/>
              <a:gd name="T75" fmla="*/ 9600 h 10240"/>
              <a:gd name="T76" fmla="*/ 8960 w 11520"/>
              <a:gd name="T77" fmla="*/ 4160 h 10240"/>
              <a:gd name="T78" fmla="*/ 10240 w 11520"/>
              <a:gd name="T79" fmla="*/ 960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0" h="10240">
                <a:moveTo>
                  <a:pt x="7360" y="3520"/>
                </a:moveTo>
                <a:lnTo>
                  <a:pt x="4160" y="3520"/>
                </a:lnTo>
                <a:cubicBezTo>
                  <a:pt x="4000" y="3520"/>
                  <a:pt x="3840" y="3680"/>
                  <a:pt x="3840" y="3840"/>
                </a:cubicBezTo>
                <a:cubicBezTo>
                  <a:pt x="3840" y="4000"/>
                  <a:pt x="4000" y="4160"/>
                  <a:pt x="4160" y="4160"/>
                </a:cubicBezTo>
                <a:lnTo>
                  <a:pt x="7360" y="4160"/>
                </a:lnTo>
                <a:cubicBezTo>
                  <a:pt x="7520" y="4160"/>
                  <a:pt x="7680" y="4000"/>
                  <a:pt x="7680" y="3840"/>
                </a:cubicBezTo>
                <a:cubicBezTo>
                  <a:pt x="7680" y="3680"/>
                  <a:pt x="7520" y="3520"/>
                  <a:pt x="7360" y="3520"/>
                </a:cubicBezTo>
                <a:close/>
                <a:moveTo>
                  <a:pt x="7360" y="5120"/>
                </a:moveTo>
                <a:lnTo>
                  <a:pt x="4160" y="5120"/>
                </a:lnTo>
                <a:cubicBezTo>
                  <a:pt x="4000" y="5120"/>
                  <a:pt x="3840" y="5280"/>
                  <a:pt x="3840" y="5440"/>
                </a:cubicBezTo>
                <a:cubicBezTo>
                  <a:pt x="3840" y="5600"/>
                  <a:pt x="4000" y="5760"/>
                  <a:pt x="4160" y="5760"/>
                </a:cubicBezTo>
                <a:lnTo>
                  <a:pt x="7360" y="5760"/>
                </a:lnTo>
                <a:cubicBezTo>
                  <a:pt x="7520" y="5760"/>
                  <a:pt x="7680" y="5600"/>
                  <a:pt x="7680" y="5440"/>
                </a:cubicBezTo>
                <a:cubicBezTo>
                  <a:pt x="7680" y="5280"/>
                  <a:pt x="7520" y="5120"/>
                  <a:pt x="7360" y="5120"/>
                </a:cubicBezTo>
                <a:close/>
                <a:moveTo>
                  <a:pt x="7360" y="6720"/>
                </a:moveTo>
                <a:lnTo>
                  <a:pt x="4160" y="6720"/>
                </a:lnTo>
                <a:cubicBezTo>
                  <a:pt x="4000" y="6720"/>
                  <a:pt x="3840" y="6880"/>
                  <a:pt x="3840" y="7040"/>
                </a:cubicBezTo>
                <a:cubicBezTo>
                  <a:pt x="3840" y="7200"/>
                  <a:pt x="4000" y="7360"/>
                  <a:pt x="4160" y="7360"/>
                </a:cubicBezTo>
                <a:lnTo>
                  <a:pt x="7360" y="7360"/>
                </a:lnTo>
                <a:cubicBezTo>
                  <a:pt x="7520" y="7360"/>
                  <a:pt x="7680" y="7200"/>
                  <a:pt x="7680" y="7040"/>
                </a:cubicBezTo>
                <a:cubicBezTo>
                  <a:pt x="7680" y="6880"/>
                  <a:pt x="7520" y="6720"/>
                  <a:pt x="7360" y="6720"/>
                </a:cubicBezTo>
                <a:close/>
                <a:moveTo>
                  <a:pt x="11200" y="9600"/>
                </a:moveTo>
                <a:lnTo>
                  <a:pt x="10880" y="9600"/>
                </a:lnTo>
                <a:lnTo>
                  <a:pt x="10880" y="3840"/>
                </a:lnTo>
                <a:cubicBezTo>
                  <a:pt x="10880" y="3680"/>
                  <a:pt x="10720" y="3520"/>
                  <a:pt x="10560" y="3520"/>
                </a:cubicBezTo>
                <a:lnTo>
                  <a:pt x="8960" y="3520"/>
                </a:lnTo>
                <a:lnTo>
                  <a:pt x="8960" y="2560"/>
                </a:lnTo>
                <a:cubicBezTo>
                  <a:pt x="8960" y="2208"/>
                  <a:pt x="8672" y="1920"/>
                  <a:pt x="8320" y="1920"/>
                </a:cubicBezTo>
                <a:lnTo>
                  <a:pt x="6080" y="1920"/>
                </a:lnTo>
                <a:lnTo>
                  <a:pt x="6080" y="1280"/>
                </a:lnTo>
                <a:lnTo>
                  <a:pt x="6400" y="1280"/>
                </a:lnTo>
                <a:cubicBezTo>
                  <a:pt x="6560" y="1280"/>
                  <a:pt x="6720" y="1120"/>
                  <a:pt x="6720" y="960"/>
                </a:cubicBezTo>
                <a:cubicBezTo>
                  <a:pt x="6720" y="768"/>
                  <a:pt x="6560" y="640"/>
                  <a:pt x="6400" y="640"/>
                </a:cubicBezTo>
                <a:lnTo>
                  <a:pt x="6080" y="640"/>
                </a:lnTo>
                <a:lnTo>
                  <a:pt x="6080" y="320"/>
                </a:lnTo>
                <a:cubicBezTo>
                  <a:pt x="6080" y="160"/>
                  <a:pt x="5920" y="0"/>
                  <a:pt x="5760" y="0"/>
                </a:cubicBezTo>
                <a:cubicBezTo>
                  <a:pt x="5600" y="0"/>
                  <a:pt x="5440" y="160"/>
                  <a:pt x="5440" y="320"/>
                </a:cubicBezTo>
                <a:lnTo>
                  <a:pt x="5440" y="640"/>
                </a:lnTo>
                <a:lnTo>
                  <a:pt x="5120" y="640"/>
                </a:lnTo>
                <a:cubicBezTo>
                  <a:pt x="4960" y="640"/>
                  <a:pt x="4800" y="768"/>
                  <a:pt x="4800" y="960"/>
                </a:cubicBezTo>
                <a:cubicBezTo>
                  <a:pt x="4800" y="1120"/>
                  <a:pt x="4960" y="1280"/>
                  <a:pt x="5120" y="1280"/>
                </a:cubicBezTo>
                <a:lnTo>
                  <a:pt x="5440" y="1280"/>
                </a:lnTo>
                <a:lnTo>
                  <a:pt x="5440" y="1920"/>
                </a:lnTo>
                <a:lnTo>
                  <a:pt x="3200" y="1920"/>
                </a:lnTo>
                <a:cubicBezTo>
                  <a:pt x="2848" y="1920"/>
                  <a:pt x="2560" y="2208"/>
                  <a:pt x="2560" y="2560"/>
                </a:cubicBezTo>
                <a:lnTo>
                  <a:pt x="2560" y="4800"/>
                </a:lnTo>
                <a:lnTo>
                  <a:pt x="960" y="4800"/>
                </a:lnTo>
                <a:cubicBezTo>
                  <a:pt x="800" y="4800"/>
                  <a:pt x="640" y="4960"/>
                  <a:pt x="640" y="5120"/>
                </a:cubicBezTo>
                <a:lnTo>
                  <a:pt x="640" y="9600"/>
                </a:lnTo>
                <a:lnTo>
                  <a:pt x="320" y="9600"/>
                </a:lnTo>
                <a:cubicBezTo>
                  <a:pt x="160" y="9600"/>
                  <a:pt x="0" y="9760"/>
                  <a:pt x="0" y="9920"/>
                </a:cubicBezTo>
                <a:cubicBezTo>
                  <a:pt x="0" y="10080"/>
                  <a:pt x="160" y="10240"/>
                  <a:pt x="320" y="10240"/>
                </a:cubicBezTo>
                <a:lnTo>
                  <a:pt x="11200" y="10240"/>
                </a:lnTo>
                <a:cubicBezTo>
                  <a:pt x="11360" y="10240"/>
                  <a:pt x="11520" y="10080"/>
                  <a:pt x="11520" y="9920"/>
                </a:cubicBezTo>
                <a:cubicBezTo>
                  <a:pt x="11520" y="9760"/>
                  <a:pt x="11360" y="9600"/>
                  <a:pt x="11200" y="9600"/>
                </a:cubicBezTo>
                <a:close/>
                <a:moveTo>
                  <a:pt x="1280" y="5440"/>
                </a:moveTo>
                <a:lnTo>
                  <a:pt x="2560" y="5440"/>
                </a:lnTo>
                <a:lnTo>
                  <a:pt x="2560" y="9600"/>
                </a:lnTo>
                <a:lnTo>
                  <a:pt x="1280" y="9600"/>
                </a:lnTo>
                <a:lnTo>
                  <a:pt x="1280" y="5440"/>
                </a:lnTo>
                <a:close/>
                <a:moveTo>
                  <a:pt x="6400" y="9600"/>
                </a:moveTo>
                <a:lnTo>
                  <a:pt x="5120" y="9600"/>
                </a:lnTo>
                <a:lnTo>
                  <a:pt x="5120" y="8960"/>
                </a:lnTo>
                <a:lnTo>
                  <a:pt x="6400" y="8960"/>
                </a:lnTo>
                <a:lnTo>
                  <a:pt x="6400" y="9600"/>
                </a:lnTo>
                <a:close/>
                <a:moveTo>
                  <a:pt x="7040" y="9600"/>
                </a:moveTo>
                <a:lnTo>
                  <a:pt x="7040" y="8640"/>
                </a:lnTo>
                <a:cubicBezTo>
                  <a:pt x="7040" y="8480"/>
                  <a:pt x="6880" y="8320"/>
                  <a:pt x="6720" y="8320"/>
                </a:cubicBezTo>
                <a:lnTo>
                  <a:pt x="4800" y="8320"/>
                </a:lnTo>
                <a:cubicBezTo>
                  <a:pt x="4640" y="8320"/>
                  <a:pt x="4480" y="8480"/>
                  <a:pt x="4480" y="8640"/>
                </a:cubicBezTo>
                <a:lnTo>
                  <a:pt x="4480" y="9600"/>
                </a:lnTo>
                <a:lnTo>
                  <a:pt x="3200" y="9600"/>
                </a:lnTo>
                <a:lnTo>
                  <a:pt x="3200" y="2560"/>
                </a:lnTo>
                <a:lnTo>
                  <a:pt x="8320" y="2560"/>
                </a:lnTo>
                <a:lnTo>
                  <a:pt x="8320" y="9600"/>
                </a:lnTo>
                <a:lnTo>
                  <a:pt x="7040" y="9600"/>
                </a:lnTo>
                <a:close/>
                <a:moveTo>
                  <a:pt x="8960" y="9600"/>
                </a:moveTo>
                <a:lnTo>
                  <a:pt x="8960" y="4160"/>
                </a:lnTo>
                <a:lnTo>
                  <a:pt x="10240" y="4160"/>
                </a:lnTo>
                <a:lnTo>
                  <a:pt x="10240" y="9600"/>
                </a:lnTo>
                <a:lnTo>
                  <a:pt x="8960" y="9600"/>
                </a:lnTo>
                <a:close/>
              </a:path>
            </a:pathLst>
          </a:custGeom>
          <a:solidFill>
            <a:srgbClr val="006DAD"/>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思源黑体 CN Normal" panose="020B0400000000000000" pitchFamily="34" charset="-122"/>
            </a:endParaRPr>
          </a:p>
        </p:txBody>
      </p:sp>
      <p:pic>
        <p:nvPicPr>
          <p:cNvPr id="2" name="图片 1" descr="微信图片_20240625145220"/>
          <p:cNvPicPr>
            <a:picLocks noChangeAspect="1"/>
          </p:cNvPicPr>
          <p:nvPr/>
        </p:nvPicPr>
        <p:blipFill>
          <a:blip r:embed="rId2"/>
          <a:stretch>
            <a:fillRect/>
          </a:stretch>
        </p:blipFill>
        <p:spPr>
          <a:xfrm>
            <a:off x="10864850" y="167640"/>
            <a:ext cx="1101725" cy="8578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5447211"/>
            <a:ext cx="12159489" cy="1198828"/>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9" name="文本框 48"/>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四、请输入你的标题</a:t>
            </a:r>
            <a:endParaRPr lang="zh-CN" altLang="en-US" dirty="0">
              <a:sym typeface="思源黑体 CN Normal" panose="020B0400000000000000" pitchFamily="34" charset="-122"/>
            </a:endParaRPr>
          </a:p>
        </p:txBody>
      </p:sp>
      <p:sp>
        <p:nvSpPr>
          <p:cNvPr id="89"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0" name="TextBox 3"/>
          <p:cNvSpPr txBox="1"/>
          <p:nvPr/>
        </p:nvSpPr>
        <p:spPr>
          <a:xfrm>
            <a:off x="8688934" y="2136998"/>
            <a:ext cx="2358548" cy="423257"/>
          </a:xfrm>
          <a:prstGeom prst="rect">
            <a:avLst/>
          </a:prstGeom>
          <a:noFill/>
        </p:spPr>
        <p:txBody>
          <a:bodyPr wrap="square" rtlCol="0">
            <a:spAutoFit/>
          </a:bodyPr>
          <a:lstStyle/>
          <a:p>
            <a:pPr>
              <a:lnSpc>
                <a:spcPct val="130000"/>
              </a:lnSpc>
            </a:pPr>
            <a:r>
              <a:rPr lang="zh-CN" altLang="en-US"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91" name="TextBox 3"/>
          <p:cNvSpPr txBox="1"/>
          <p:nvPr/>
        </p:nvSpPr>
        <p:spPr>
          <a:xfrm>
            <a:off x="1392847" y="5649745"/>
            <a:ext cx="9422657" cy="783356"/>
          </a:xfrm>
          <a:prstGeom prst="rect">
            <a:avLst/>
          </a:prstGeom>
          <a:noFill/>
        </p:spPr>
        <p:txBody>
          <a:bodyPr wrap="square" rtlCol="0">
            <a:spAutoFit/>
          </a:bodyPr>
          <a:lstStyle/>
          <a:p>
            <a:pPr algn="ctr">
              <a:lnSpc>
                <a:spcPct val="130000"/>
              </a:lnSpc>
            </a:pPr>
            <a:r>
              <a:rPr lang="zh-CN" altLang="en-US" kern="100" dirty="0">
                <a:solidFill>
                  <a:schemeClr val="bg1"/>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请输入文本内容请输入文本内容请输入文本内容请输入文本请输入文本内容请输入文本内容</a:t>
            </a:r>
            <a:endParaRPr lang="en-US" altLang="zh-CN" kern="100" dirty="0">
              <a:solidFill>
                <a:schemeClr val="bg1"/>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gn="ctr">
              <a:lnSpc>
                <a:spcPct val="130000"/>
              </a:lnSpc>
            </a:pPr>
            <a:r>
              <a:rPr lang="zh-CN" altLang="en-US" kern="100" dirty="0">
                <a:solidFill>
                  <a:schemeClr val="bg1"/>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请输入文本内容请输入文本内容请输入文本内容请输入文本请输入文本内容请输入文本内容</a:t>
            </a:r>
            <a:endParaRPr lang="en-US" altLang="zh-CN" kern="100" dirty="0">
              <a:solidFill>
                <a:schemeClr val="bg1"/>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48" name="圆角矩形 15"/>
          <p:cNvSpPr/>
          <p:nvPr/>
        </p:nvSpPr>
        <p:spPr>
          <a:xfrm>
            <a:off x="4096028" y="2215376"/>
            <a:ext cx="2295531" cy="2294670"/>
          </a:xfrm>
          <a:prstGeom prst="ellipse">
            <a:avLst/>
          </a:prstGeom>
          <a:solidFill>
            <a:srgbClr val="006DAD"/>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4" name="圆角矩形 15"/>
          <p:cNvSpPr/>
          <p:nvPr/>
        </p:nvSpPr>
        <p:spPr>
          <a:xfrm>
            <a:off x="5819847" y="2215376"/>
            <a:ext cx="2295531" cy="2294670"/>
          </a:xfrm>
          <a:prstGeom prst="ellipse">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5" name="矩形 54"/>
          <p:cNvSpPr/>
          <p:nvPr/>
        </p:nvSpPr>
        <p:spPr>
          <a:xfrm>
            <a:off x="4766262" y="2885658"/>
            <a:ext cx="902811" cy="954107"/>
          </a:xfrm>
          <a:prstGeom prst="rect">
            <a:avLst/>
          </a:prstGeom>
        </p:spPr>
        <p:txBody>
          <a:bodyPr wrap="none">
            <a:spAutoFit/>
          </a:bodyPr>
          <a:lstStyle/>
          <a:p>
            <a:r>
              <a:rPr lang="zh-CN" altLang="en-US" sz="2800" b="1" dirty="0">
                <a:solidFill>
                  <a:schemeClr val="bg1"/>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总体</a:t>
            </a:r>
            <a:endParaRPr lang="en-US" altLang="zh-CN" sz="2800" b="1" dirty="0">
              <a:solidFill>
                <a:schemeClr val="bg1"/>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a:p>
            <a:r>
              <a:rPr lang="zh-CN" altLang="en-US" sz="2800" b="1" dirty="0">
                <a:solidFill>
                  <a:schemeClr val="bg1"/>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目标</a:t>
            </a:r>
            <a:endParaRPr lang="zh-CN" altLang="en-US" sz="2800" b="1" dirty="0">
              <a:solidFill>
                <a:schemeClr val="bg1"/>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60" name="矩形 59"/>
          <p:cNvSpPr/>
          <p:nvPr/>
        </p:nvSpPr>
        <p:spPr>
          <a:xfrm>
            <a:off x="6516207" y="2885658"/>
            <a:ext cx="902811" cy="954107"/>
          </a:xfrm>
          <a:prstGeom prst="rect">
            <a:avLst/>
          </a:prstGeom>
        </p:spPr>
        <p:txBody>
          <a:bodyPr wrap="none">
            <a:spAutoFit/>
          </a:bodyPr>
          <a:lstStyle/>
          <a:p>
            <a:r>
              <a:rPr lang="zh-CN" altLang="en-US" sz="2800" b="1" dirty="0">
                <a:solidFill>
                  <a:srgbClr val="0070C0"/>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专业</a:t>
            </a:r>
            <a:endParaRPr lang="en-US" altLang="zh-CN" sz="2800" b="1" dirty="0">
              <a:solidFill>
                <a:srgbClr val="0070C0"/>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a:p>
            <a:r>
              <a:rPr lang="zh-CN" altLang="en-US" sz="2800" b="1" dirty="0">
                <a:solidFill>
                  <a:srgbClr val="0070C0"/>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目标</a:t>
            </a:r>
            <a:endParaRPr lang="zh-CN" altLang="en-US" sz="2800" b="1" dirty="0">
              <a:solidFill>
                <a:srgbClr val="0070C0"/>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2" name="椭圆 1"/>
          <p:cNvSpPr/>
          <p:nvPr/>
        </p:nvSpPr>
        <p:spPr>
          <a:xfrm rot="5400000">
            <a:off x="3727330" y="1018257"/>
            <a:ext cx="4748461" cy="4748461"/>
          </a:xfrm>
          <a:prstGeom prst="ellipse">
            <a:avLst/>
          </a:prstGeom>
          <a:noFill/>
          <a:ln>
            <a:gradFill>
              <a:gsLst>
                <a:gs pos="15000">
                  <a:srgbClr val="0070C0">
                    <a:alpha val="0"/>
                  </a:srgbClr>
                </a:gs>
                <a:gs pos="0">
                  <a:srgbClr val="0070C0"/>
                </a:gs>
                <a:gs pos="85000">
                  <a:srgbClr val="0070C0">
                    <a:alpha val="0"/>
                  </a:srgbClr>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nvGrpSpPr>
          <p:cNvPr id="61" name="组合 60"/>
          <p:cNvGrpSpPr/>
          <p:nvPr/>
        </p:nvGrpSpPr>
        <p:grpSpPr>
          <a:xfrm>
            <a:off x="8072529" y="2136998"/>
            <a:ext cx="458319" cy="458319"/>
            <a:chOff x="4134238" y="2148840"/>
            <a:chExt cx="1402080" cy="1402080"/>
          </a:xfrm>
        </p:grpSpPr>
        <p:sp>
          <p:nvSpPr>
            <p:cNvPr id="62" name="椭圆 61"/>
            <p:cNvSpPr/>
            <p:nvPr/>
          </p:nvSpPr>
          <p:spPr>
            <a:xfrm>
              <a:off x="4134238" y="2148840"/>
              <a:ext cx="1402080" cy="1402080"/>
            </a:xfrm>
            <a:prstGeom prst="ellipse">
              <a:avLst/>
            </a:prstGeom>
            <a:solidFill>
              <a:srgbClr val="006DAD"/>
            </a:solidFill>
            <a:ln w="22225">
              <a:solidFill>
                <a:schemeClr val="bg1"/>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0" name="dna-code_82990"/>
            <p:cNvSpPr/>
            <p:nvPr/>
          </p:nvSpPr>
          <p:spPr>
            <a:xfrm>
              <a:off x="4566705" y="2547707"/>
              <a:ext cx="537146" cy="604345"/>
            </a:xfrm>
            <a:custGeom>
              <a:avLst/>
              <a:gdLst>
                <a:gd name="T0" fmla="*/ 320 w 10240"/>
                <a:gd name="T1" fmla="*/ 0 h 11520"/>
                <a:gd name="T2" fmla="*/ 0 w 10240"/>
                <a:gd name="T3" fmla="*/ 11200 h 11520"/>
                <a:gd name="T4" fmla="*/ 9920 w 10240"/>
                <a:gd name="T5" fmla="*/ 11520 h 11520"/>
                <a:gd name="T6" fmla="*/ 10240 w 10240"/>
                <a:gd name="T7" fmla="*/ 320 h 11520"/>
                <a:gd name="T8" fmla="*/ 7680 w 10240"/>
                <a:gd name="T9" fmla="*/ 640 h 11520"/>
                <a:gd name="T10" fmla="*/ 7424 w 10240"/>
                <a:gd name="T11" fmla="*/ 2368 h 11520"/>
                <a:gd name="T12" fmla="*/ 6656 w 10240"/>
                <a:gd name="T13" fmla="*/ 2368 h 11520"/>
                <a:gd name="T14" fmla="*/ 6400 w 10240"/>
                <a:gd name="T15" fmla="*/ 640 h 11520"/>
                <a:gd name="T16" fmla="*/ 640 w 10240"/>
                <a:gd name="T17" fmla="*/ 10880 h 11520"/>
                <a:gd name="T18" fmla="*/ 1920 w 10240"/>
                <a:gd name="T19" fmla="*/ 640 h 11520"/>
                <a:gd name="T20" fmla="*/ 640 w 10240"/>
                <a:gd name="T21" fmla="*/ 10880 h 11520"/>
                <a:gd name="T22" fmla="*/ 2560 w 10240"/>
                <a:gd name="T23" fmla="*/ 10880 h 11520"/>
                <a:gd name="T24" fmla="*/ 5760 w 10240"/>
                <a:gd name="T25" fmla="*/ 640 h 11520"/>
                <a:gd name="T26" fmla="*/ 6080 w 10240"/>
                <a:gd name="T27" fmla="*/ 3520 h 11520"/>
                <a:gd name="T28" fmla="*/ 7040 w 10240"/>
                <a:gd name="T29" fmla="*/ 2880 h 11520"/>
                <a:gd name="T30" fmla="*/ 8000 w 10240"/>
                <a:gd name="T31" fmla="*/ 3520 h 11520"/>
                <a:gd name="T32" fmla="*/ 8320 w 10240"/>
                <a:gd name="T33" fmla="*/ 640 h 11520"/>
                <a:gd name="T34" fmla="*/ 9600 w 10240"/>
                <a:gd name="T35" fmla="*/ 10880 h 11520"/>
                <a:gd name="T36" fmla="*/ 4800 w 10240"/>
                <a:gd name="T37" fmla="*/ 6400 h 11520"/>
                <a:gd name="T38" fmla="*/ 5120 w 10240"/>
                <a:gd name="T39" fmla="*/ 7360 h 11520"/>
                <a:gd name="T40" fmla="*/ 5440 w 10240"/>
                <a:gd name="T41" fmla="*/ 6400 h 11520"/>
                <a:gd name="T42" fmla="*/ 6400 w 10240"/>
                <a:gd name="T43" fmla="*/ 6080 h 11520"/>
                <a:gd name="T44" fmla="*/ 5440 w 10240"/>
                <a:gd name="T45" fmla="*/ 5760 h 11520"/>
                <a:gd name="T46" fmla="*/ 5120 w 10240"/>
                <a:gd name="T47" fmla="*/ 4800 h 11520"/>
                <a:gd name="T48" fmla="*/ 4800 w 10240"/>
                <a:gd name="T49" fmla="*/ 5760 h 11520"/>
                <a:gd name="T50" fmla="*/ 3840 w 10240"/>
                <a:gd name="T51" fmla="*/ 6080 h 11520"/>
                <a:gd name="T52" fmla="*/ 8320 w 10240"/>
                <a:gd name="T53" fmla="*/ 8000 h 11520"/>
                <a:gd name="T54" fmla="*/ 3840 w 10240"/>
                <a:gd name="T55" fmla="*/ 8320 h 11520"/>
                <a:gd name="T56" fmla="*/ 8320 w 10240"/>
                <a:gd name="T57" fmla="*/ 8640 h 11520"/>
                <a:gd name="T58" fmla="*/ 8320 w 10240"/>
                <a:gd name="T59" fmla="*/ 8000 h 11520"/>
                <a:gd name="T60" fmla="*/ 4160 w 10240"/>
                <a:gd name="T61" fmla="*/ 9280 h 11520"/>
                <a:gd name="T62" fmla="*/ 4160 w 10240"/>
                <a:gd name="T63" fmla="*/ 9920 h 11520"/>
                <a:gd name="T64" fmla="*/ 8640 w 10240"/>
                <a:gd name="T65" fmla="*/ 960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40" h="11520">
                  <a:moveTo>
                    <a:pt x="9920" y="0"/>
                  </a:moveTo>
                  <a:lnTo>
                    <a:pt x="320" y="0"/>
                  </a:lnTo>
                  <a:cubicBezTo>
                    <a:pt x="160" y="0"/>
                    <a:pt x="0" y="160"/>
                    <a:pt x="0" y="320"/>
                  </a:cubicBezTo>
                  <a:lnTo>
                    <a:pt x="0" y="11200"/>
                  </a:lnTo>
                  <a:cubicBezTo>
                    <a:pt x="0" y="11360"/>
                    <a:pt x="160" y="11520"/>
                    <a:pt x="320" y="11520"/>
                  </a:cubicBezTo>
                  <a:lnTo>
                    <a:pt x="9920" y="11520"/>
                  </a:lnTo>
                  <a:cubicBezTo>
                    <a:pt x="10080" y="11520"/>
                    <a:pt x="10240" y="11360"/>
                    <a:pt x="10240" y="11200"/>
                  </a:cubicBezTo>
                  <a:lnTo>
                    <a:pt x="10240" y="320"/>
                  </a:lnTo>
                  <a:cubicBezTo>
                    <a:pt x="10240" y="160"/>
                    <a:pt x="10080" y="0"/>
                    <a:pt x="9920" y="0"/>
                  </a:cubicBezTo>
                  <a:close/>
                  <a:moveTo>
                    <a:pt x="7680" y="640"/>
                  </a:moveTo>
                  <a:lnTo>
                    <a:pt x="7680" y="2560"/>
                  </a:lnTo>
                  <a:lnTo>
                    <a:pt x="7424" y="2368"/>
                  </a:lnTo>
                  <a:lnTo>
                    <a:pt x="7040" y="2080"/>
                  </a:lnTo>
                  <a:lnTo>
                    <a:pt x="6656" y="2368"/>
                  </a:lnTo>
                  <a:lnTo>
                    <a:pt x="6400" y="2560"/>
                  </a:lnTo>
                  <a:lnTo>
                    <a:pt x="6400" y="640"/>
                  </a:lnTo>
                  <a:lnTo>
                    <a:pt x="7680" y="640"/>
                  </a:lnTo>
                  <a:close/>
                  <a:moveTo>
                    <a:pt x="640" y="10880"/>
                  </a:moveTo>
                  <a:lnTo>
                    <a:pt x="640" y="640"/>
                  </a:lnTo>
                  <a:lnTo>
                    <a:pt x="1920" y="640"/>
                  </a:lnTo>
                  <a:lnTo>
                    <a:pt x="1920" y="10880"/>
                  </a:lnTo>
                  <a:lnTo>
                    <a:pt x="640" y="10880"/>
                  </a:lnTo>
                  <a:close/>
                  <a:moveTo>
                    <a:pt x="9600" y="10880"/>
                  </a:moveTo>
                  <a:lnTo>
                    <a:pt x="2560" y="10880"/>
                  </a:lnTo>
                  <a:lnTo>
                    <a:pt x="2560" y="640"/>
                  </a:lnTo>
                  <a:lnTo>
                    <a:pt x="5760" y="640"/>
                  </a:lnTo>
                  <a:lnTo>
                    <a:pt x="5760" y="3200"/>
                  </a:lnTo>
                  <a:cubicBezTo>
                    <a:pt x="5760" y="3392"/>
                    <a:pt x="5920" y="3520"/>
                    <a:pt x="6080" y="3520"/>
                  </a:cubicBezTo>
                  <a:cubicBezTo>
                    <a:pt x="6144" y="3520"/>
                    <a:pt x="6208" y="3488"/>
                    <a:pt x="6272" y="3456"/>
                  </a:cubicBezTo>
                  <a:lnTo>
                    <a:pt x="7040" y="2880"/>
                  </a:lnTo>
                  <a:lnTo>
                    <a:pt x="7808" y="3456"/>
                  </a:lnTo>
                  <a:cubicBezTo>
                    <a:pt x="7872" y="3488"/>
                    <a:pt x="7936" y="3520"/>
                    <a:pt x="8000" y="3520"/>
                  </a:cubicBezTo>
                  <a:cubicBezTo>
                    <a:pt x="8160" y="3520"/>
                    <a:pt x="8320" y="3392"/>
                    <a:pt x="8320" y="3200"/>
                  </a:cubicBezTo>
                  <a:lnTo>
                    <a:pt x="8320" y="640"/>
                  </a:lnTo>
                  <a:lnTo>
                    <a:pt x="9600" y="640"/>
                  </a:lnTo>
                  <a:lnTo>
                    <a:pt x="9600" y="10880"/>
                  </a:lnTo>
                  <a:close/>
                  <a:moveTo>
                    <a:pt x="4160" y="6400"/>
                  </a:moveTo>
                  <a:lnTo>
                    <a:pt x="4800" y="6400"/>
                  </a:lnTo>
                  <a:lnTo>
                    <a:pt x="4800" y="7040"/>
                  </a:lnTo>
                  <a:cubicBezTo>
                    <a:pt x="4800" y="7200"/>
                    <a:pt x="4960" y="7360"/>
                    <a:pt x="5120" y="7360"/>
                  </a:cubicBezTo>
                  <a:cubicBezTo>
                    <a:pt x="5280" y="7360"/>
                    <a:pt x="5440" y="7200"/>
                    <a:pt x="5440" y="7040"/>
                  </a:cubicBezTo>
                  <a:lnTo>
                    <a:pt x="5440" y="6400"/>
                  </a:lnTo>
                  <a:lnTo>
                    <a:pt x="6080" y="6400"/>
                  </a:lnTo>
                  <a:cubicBezTo>
                    <a:pt x="6240" y="6400"/>
                    <a:pt x="6400" y="6240"/>
                    <a:pt x="6400" y="6080"/>
                  </a:cubicBezTo>
                  <a:cubicBezTo>
                    <a:pt x="6400" y="5920"/>
                    <a:pt x="6240" y="5760"/>
                    <a:pt x="6080" y="5760"/>
                  </a:cubicBezTo>
                  <a:lnTo>
                    <a:pt x="5440" y="5760"/>
                  </a:lnTo>
                  <a:lnTo>
                    <a:pt x="5440" y="5120"/>
                  </a:lnTo>
                  <a:cubicBezTo>
                    <a:pt x="5440" y="4960"/>
                    <a:pt x="5280" y="4800"/>
                    <a:pt x="5120" y="4800"/>
                  </a:cubicBezTo>
                  <a:cubicBezTo>
                    <a:pt x="4960" y="4800"/>
                    <a:pt x="4800" y="4960"/>
                    <a:pt x="4800" y="5120"/>
                  </a:cubicBezTo>
                  <a:lnTo>
                    <a:pt x="4800" y="5760"/>
                  </a:lnTo>
                  <a:lnTo>
                    <a:pt x="4160" y="5760"/>
                  </a:lnTo>
                  <a:cubicBezTo>
                    <a:pt x="4000" y="5760"/>
                    <a:pt x="3840" y="5920"/>
                    <a:pt x="3840" y="6080"/>
                  </a:cubicBezTo>
                  <a:cubicBezTo>
                    <a:pt x="3840" y="6240"/>
                    <a:pt x="3968" y="6400"/>
                    <a:pt x="4160" y="6400"/>
                  </a:cubicBezTo>
                  <a:close/>
                  <a:moveTo>
                    <a:pt x="8320" y="8000"/>
                  </a:moveTo>
                  <a:lnTo>
                    <a:pt x="4160" y="8000"/>
                  </a:lnTo>
                  <a:cubicBezTo>
                    <a:pt x="4000" y="8000"/>
                    <a:pt x="3840" y="8160"/>
                    <a:pt x="3840" y="8320"/>
                  </a:cubicBezTo>
                  <a:cubicBezTo>
                    <a:pt x="3840" y="8480"/>
                    <a:pt x="4000" y="8640"/>
                    <a:pt x="4160" y="8640"/>
                  </a:cubicBezTo>
                  <a:lnTo>
                    <a:pt x="8320" y="8640"/>
                  </a:lnTo>
                  <a:cubicBezTo>
                    <a:pt x="8480" y="8640"/>
                    <a:pt x="8640" y="8480"/>
                    <a:pt x="8640" y="8320"/>
                  </a:cubicBezTo>
                  <a:cubicBezTo>
                    <a:pt x="8640" y="8160"/>
                    <a:pt x="8480" y="8000"/>
                    <a:pt x="8320" y="8000"/>
                  </a:cubicBezTo>
                  <a:close/>
                  <a:moveTo>
                    <a:pt x="8320" y="9280"/>
                  </a:moveTo>
                  <a:lnTo>
                    <a:pt x="4160" y="9280"/>
                  </a:lnTo>
                  <a:cubicBezTo>
                    <a:pt x="4000" y="9280"/>
                    <a:pt x="3840" y="9440"/>
                    <a:pt x="3840" y="9600"/>
                  </a:cubicBezTo>
                  <a:cubicBezTo>
                    <a:pt x="3840" y="9760"/>
                    <a:pt x="4000" y="9920"/>
                    <a:pt x="4160" y="9920"/>
                  </a:cubicBezTo>
                  <a:lnTo>
                    <a:pt x="8320" y="9920"/>
                  </a:lnTo>
                  <a:cubicBezTo>
                    <a:pt x="8480" y="9920"/>
                    <a:pt x="8640" y="9760"/>
                    <a:pt x="8640" y="9600"/>
                  </a:cubicBezTo>
                  <a:cubicBezTo>
                    <a:pt x="8640" y="9440"/>
                    <a:pt x="8480" y="9280"/>
                    <a:pt x="8320" y="92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71" name="组合 70"/>
          <p:cNvGrpSpPr/>
          <p:nvPr/>
        </p:nvGrpSpPr>
        <p:grpSpPr>
          <a:xfrm>
            <a:off x="8230615" y="3149489"/>
            <a:ext cx="458319" cy="458319"/>
            <a:chOff x="6664454" y="2148840"/>
            <a:chExt cx="1402080" cy="1402080"/>
          </a:xfrm>
        </p:grpSpPr>
        <p:sp>
          <p:nvSpPr>
            <p:cNvPr id="74" name="椭圆 73"/>
            <p:cNvSpPr/>
            <p:nvPr/>
          </p:nvSpPr>
          <p:spPr>
            <a:xfrm>
              <a:off x="6664454" y="2148840"/>
              <a:ext cx="1402080" cy="1402080"/>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80" name="dna-code_82990"/>
            <p:cNvSpPr/>
            <p:nvPr/>
          </p:nvSpPr>
          <p:spPr>
            <a:xfrm>
              <a:off x="7083962" y="2594567"/>
              <a:ext cx="604345" cy="537133"/>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81" name="组合 80"/>
          <p:cNvGrpSpPr/>
          <p:nvPr/>
        </p:nvGrpSpPr>
        <p:grpSpPr>
          <a:xfrm>
            <a:off x="7976493" y="4161979"/>
            <a:ext cx="458319" cy="458319"/>
            <a:chOff x="2552151" y="4967743"/>
            <a:chExt cx="700351" cy="700351"/>
          </a:xfrm>
        </p:grpSpPr>
        <p:sp>
          <p:nvSpPr>
            <p:cNvPr id="82" name="椭圆 81"/>
            <p:cNvSpPr/>
            <p:nvPr/>
          </p:nvSpPr>
          <p:spPr>
            <a:xfrm>
              <a:off x="2552151" y="4967743"/>
              <a:ext cx="700351" cy="700351"/>
            </a:xfrm>
            <a:prstGeom prst="ellipse">
              <a:avLst/>
            </a:prstGeom>
            <a:solidFill>
              <a:srgbClr val="006DAD"/>
            </a:solidFill>
            <a:ln w="22225">
              <a:solidFill>
                <a:schemeClr val="bg1"/>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83" name="dna-code_82990"/>
            <p:cNvSpPr/>
            <p:nvPr/>
          </p:nvSpPr>
          <p:spPr>
            <a:xfrm>
              <a:off x="2730014" y="5138508"/>
              <a:ext cx="373988" cy="373422"/>
            </a:xfrm>
            <a:custGeom>
              <a:avLst/>
              <a:gdLst>
                <a:gd name="connsiteX0" fmla="*/ 502456 w 607650"/>
                <a:gd name="connsiteY0" fmla="*/ 386880 h 606732"/>
                <a:gd name="connsiteX1" fmla="*/ 387451 w 607650"/>
                <a:gd name="connsiteY1" fmla="*/ 501715 h 606732"/>
                <a:gd name="connsiteX2" fmla="*/ 516876 w 607650"/>
                <a:gd name="connsiteY2" fmla="*/ 516113 h 606732"/>
                <a:gd name="connsiteX3" fmla="*/ 406506 w 607650"/>
                <a:gd name="connsiteY3" fmla="*/ 306110 h 606732"/>
                <a:gd name="connsiteX4" fmla="*/ 419927 w 607650"/>
                <a:gd name="connsiteY4" fmla="*/ 306110 h 606732"/>
                <a:gd name="connsiteX5" fmla="*/ 424815 w 607650"/>
                <a:gd name="connsiteY5" fmla="*/ 310997 h 606732"/>
                <a:gd name="connsiteX6" fmla="*/ 424815 w 607650"/>
                <a:gd name="connsiteY6" fmla="*/ 324323 h 606732"/>
                <a:gd name="connsiteX7" fmla="*/ 418149 w 607650"/>
                <a:gd name="connsiteY7" fmla="*/ 327077 h 606732"/>
                <a:gd name="connsiteX8" fmla="*/ 411394 w 607650"/>
                <a:gd name="connsiteY8" fmla="*/ 324323 h 606732"/>
                <a:gd name="connsiteX9" fmla="*/ 406506 w 607650"/>
                <a:gd name="connsiteY9" fmla="*/ 319437 h 606732"/>
                <a:gd name="connsiteX10" fmla="*/ 406506 w 607650"/>
                <a:gd name="connsiteY10" fmla="*/ 306110 h 606732"/>
                <a:gd name="connsiteX11" fmla="*/ 274341 w 607650"/>
                <a:gd name="connsiteY11" fmla="*/ 173996 h 606732"/>
                <a:gd name="connsiteX12" fmla="*/ 287776 w 607650"/>
                <a:gd name="connsiteY12" fmla="*/ 173996 h 606732"/>
                <a:gd name="connsiteX13" fmla="*/ 387782 w 607650"/>
                <a:gd name="connsiteY13" fmla="*/ 273921 h 606732"/>
                <a:gd name="connsiteX14" fmla="*/ 387782 w 607650"/>
                <a:gd name="connsiteY14" fmla="*/ 287345 h 606732"/>
                <a:gd name="connsiteX15" fmla="*/ 381109 w 607650"/>
                <a:gd name="connsiteY15" fmla="*/ 290101 h 606732"/>
                <a:gd name="connsiteX16" fmla="*/ 374347 w 607650"/>
                <a:gd name="connsiteY16" fmla="*/ 287345 h 606732"/>
                <a:gd name="connsiteX17" fmla="*/ 274341 w 607650"/>
                <a:gd name="connsiteY17" fmla="*/ 187420 h 606732"/>
                <a:gd name="connsiteX18" fmla="*/ 274341 w 607650"/>
                <a:gd name="connsiteY18" fmla="*/ 173996 h 606732"/>
                <a:gd name="connsiteX19" fmla="*/ 252418 w 607650"/>
                <a:gd name="connsiteY19" fmla="*/ 122723 h 606732"/>
                <a:gd name="connsiteX20" fmla="*/ 122904 w 607650"/>
                <a:gd name="connsiteY20" fmla="*/ 252046 h 606732"/>
                <a:gd name="connsiteX21" fmla="*/ 159578 w 607650"/>
                <a:gd name="connsiteY21" fmla="*/ 288665 h 606732"/>
                <a:gd name="connsiteX22" fmla="*/ 199278 w 607650"/>
                <a:gd name="connsiteY22" fmla="*/ 248935 h 606732"/>
                <a:gd name="connsiteX23" fmla="*/ 212719 w 607650"/>
                <a:gd name="connsiteY23" fmla="*/ 248935 h 606732"/>
                <a:gd name="connsiteX24" fmla="*/ 212719 w 607650"/>
                <a:gd name="connsiteY24" fmla="*/ 262356 h 606732"/>
                <a:gd name="connsiteX25" fmla="*/ 172930 w 607650"/>
                <a:gd name="connsiteY25" fmla="*/ 301997 h 606732"/>
                <a:gd name="connsiteX26" fmla="*/ 213164 w 607650"/>
                <a:gd name="connsiteY26" fmla="*/ 342172 h 606732"/>
                <a:gd name="connsiteX27" fmla="*/ 252863 w 607650"/>
                <a:gd name="connsiteY27" fmla="*/ 302531 h 606732"/>
                <a:gd name="connsiteX28" fmla="*/ 266304 w 607650"/>
                <a:gd name="connsiteY28" fmla="*/ 302531 h 606732"/>
                <a:gd name="connsiteX29" fmla="*/ 266304 w 607650"/>
                <a:gd name="connsiteY29" fmla="*/ 315863 h 606732"/>
                <a:gd name="connsiteX30" fmla="*/ 226516 w 607650"/>
                <a:gd name="connsiteY30" fmla="*/ 355593 h 606732"/>
                <a:gd name="connsiteX31" fmla="*/ 266750 w 607650"/>
                <a:gd name="connsiteY31" fmla="*/ 395679 h 606732"/>
                <a:gd name="connsiteX32" fmla="*/ 306538 w 607650"/>
                <a:gd name="connsiteY32" fmla="*/ 356038 h 606732"/>
                <a:gd name="connsiteX33" fmla="*/ 319890 w 607650"/>
                <a:gd name="connsiteY33" fmla="*/ 356038 h 606732"/>
                <a:gd name="connsiteX34" fmla="*/ 319890 w 607650"/>
                <a:gd name="connsiteY34" fmla="*/ 369370 h 606732"/>
                <a:gd name="connsiteX35" fmla="*/ 280101 w 607650"/>
                <a:gd name="connsiteY35" fmla="*/ 409100 h 606732"/>
                <a:gd name="connsiteX36" fmla="*/ 320335 w 607650"/>
                <a:gd name="connsiteY36" fmla="*/ 449186 h 606732"/>
                <a:gd name="connsiteX37" fmla="*/ 360124 w 607650"/>
                <a:gd name="connsiteY37" fmla="*/ 409544 h 606732"/>
                <a:gd name="connsiteX38" fmla="*/ 373476 w 607650"/>
                <a:gd name="connsiteY38" fmla="*/ 409544 h 606732"/>
                <a:gd name="connsiteX39" fmla="*/ 373476 w 607650"/>
                <a:gd name="connsiteY39" fmla="*/ 422877 h 606732"/>
                <a:gd name="connsiteX40" fmla="*/ 333776 w 607650"/>
                <a:gd name="connsiteY40" fmla="*/ 462607 h 606732"/>
                <a:gd name="connsiteX41" fmla="*/ 366800 w 607650"/>
                <a:gd name="connsiteY41" fmla="*/ 495582 h 606732"/>
                <a:gd name="connsiteX42" fmla="*/ 496314 w 607650"/>
                <a:gd name="connsiteY42" fmla="*/ 366259 h 606732"/>
                <a:gd name="connsiteX43" fmla="*/ 160023 w 607650"/>
                <a:gd name="connsiteY43" fmla="*/ 2733 h 606732"/>
                <a:gd name="connsiteX44" fmla="*/ 173375 w 607650"/>
                <a:gd name="connsiteY44" fmla="*/ 2733 h 606732"/>
                <a:gd name="connsiteX45" fmla="*/ 173375 w 607650"/>
                <a:gd name="connsiteY45" fmla="*/ 16154 h 606732"/>
                <a:gd name="connsiteX46" fmla="*/ 147917 w 607650"/>
                <a:gd name="connsiteY46" fmla="*/ 41574 h 606732"/>
                <a:gd name="connsiteX47" fmla="*/ 198120 w 607650"/>
                <a:gd name="connsiteY47" fmla="*/ 91615 h 606732"/>
                <a:gd name="connsiteX48" fmla="*/ 198743 w 607650"/>
                <a:gd name="connsiteY48" fmla="*/ 104236 h 606732"/>
                <a:gd name="connsiteX49" fmla="*/ 184679 w 607650"/>
                <a:gd name="connsiteY49" fmla="*/ 105036 h 606732"/>
                <a:gd name="connsiteX50" fmla="*/ 134476 w 607650"/>
                <a:gd name="connsiteY50" fmla="*/ 54907 h 606732"/>
                <a:gd name="connsiteX51" fmla="*/ 54987 w 607650"/>
                <a:gd name="connsiteY51" fmla="*/ 134367 h 606732"/>
                <a:gd name="connsiteX52" fmla="*/ 134565 w 607650"/>
                <a:gd name="connsiteY52" fmla="*/ 213738 h 606732"/>
                <a:gd name="connsiteX53" fmla="*/ 245742 w 607650"/>
                <a:gd name="connsiteY53" fmla="*/ 102636 h 606732"/>
                <a:gd name="connsiteX54" fmla="*/ 259183 w 607650"/>
                <a:gd name="connsiteY54" fmla="*/ 102636 h 606732"/>
                <a:gd name="connsiteX55" fmla="*/ 516431 w 607650"/>
                <a:gd name="connsiteY55" fmla="*/ 359593 h 606732"/>
                <a:gd name="connsiteX56" fmla="*/ 519191 w 607650"/>
                <a:gd name="connsiteY56" fmla="*/ 365192 h 606732"/>
                <a:gd name="connsiteX57" fmla="*/ 536637 w 607650"/>
                <a:gd name="connsiteY57" fmla="*/ 522513 h 606732"/>
                <a:gd name="connsiteX58" fmla="*/ 604910 w 607650"/>
                <a:gd name="connsiteY58" fmla="*/ 590596 h 606732"/>
                <a:gd name="connsiteX59" fmla="*/ 605623 w 607650"/>
                <a:gd name="connsiteY59" fmla="*/ 603217 h 606732"/>
                <a:gd name="connsiteX60" fmla="*/ 591470 w 607650"/>
                <a:gd name="connsiteY60" fmla="*/ 604017 h 606732"/>
                <a:gd name="connsiteX61" fmla="*/ 523285 w 607650"/>
                <a:gd name="connsiteY61" fmla="*/ 535845 h 606732"/>
                <a:gd name="connsiteX62" fmla="*/ 365732 w 607650"/>
                <a:gd name="connsiteY62" fmla="*/ 518424 h 606732"/>
                <a:gd name="connsiteX63" fmla="*/ 360124 w 607650"/>
                <a:gd name="connsiteY63" fmla="*/ 515669 h 606732"/>
                <a:gd name="connsiteX64" fmla="*/ 102787 w 607650"/>
                <a:gd name="connsiteY64" fmla="*/ 258801 h 606732"/>
                <a:gd name="connsiteX65" fmla="*/ 102787 w 607650"/>
                <a:gd name="connsiteY65" fmla="*/ 245380 h 606732"/>
                <a:gd name="connsiteX66" fmla="*/ 121124 w 607650"/>
                <a:gd name="connsiteY66" fmla="*/ 227070 h 606732"/>
                <a:gd name="connsiteX67" fmla="*/ 41635 w 607650"/>
                <a:gd name="connsiteY67" fmla="*/ 147699 h 606732"/>
                <a:gd name="connsiteX68" fmla="*/ 16178 w 607650"/>
                <a:gd name="connsiteY68" fmla="*/ 173119 h 606732"/>
                <a:gd name="connsiteX69" fmla="*/ 2737 w 607650"/>
                <a:gd name="connsiteY69" fmla="*/ 173119 h 606732"/>
                <a:gd name="connsiteX70" fmla="*/ 2737 w 607650"/>
                <a:gd name="connsiteY70" fmla="*/ 159787 h 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650" h="606732">
                  <a:moveTo>
                    <a:pt x="502456" y="386880"/>
                  </a:moveTo>
                  <a:lnTo>
                    <a:pt x="387451" y="501715"/>
                  </a:lnTo>
                  <a:lnTo>
                    <a:pt x="516876" y="516113"/>
                  </a:lnTo>
                  <a:close/>
                  <a:moveTo>
                    <a:pt x="406506" y="306110"/>
                  </a:moveTo>
                  <a:cubicBezTo>
                    <a:pt x="410239" y="302379"/>
                    <a:pt x="416194" y="302379"/>
                    <a:pt x="419927" y="306110"/>
                  </a:cubicBezTo>
                  <a:lnTo>
                    <a:pt x="424815" y="310997"/>
                  </a:lnTo>
                  <a:cubicBezTo>
                    <a:pt x="428548" y="314639"/>
                    <a:pt x="428548" y="320592"/>
                    <a:pt x="424815" y="324323"/>
                  </a:cubicBezTo>
                  <a:cubicBezTo>
                    <a:pt x="422949" y="326189"/>
                    <a:pt x="420549" y="327077"/>
                    <a:pt x="418149" y="327077"/>
                  </a:cubicBezTo>
                  <a:cubicBezTo>
                    <a:pt x="415661" y="327077"/>
                    <a:pt x="413261" y="326189"/>
                    <a:pt x="411394" y="324323"/>
                  </a:cubicBezTo>
                  <a:lnTo>
                    <a:pt x="406506" y="319437"/>
                  </a:lnTo>
                  <a:cubicBezTo>
                    <a:pt x="402862" y="315794"/>
                    <a:pt x="402862" y="309753"/>
                    <a:pt x="406506" y="306110"/>
                  </a:cubicBezTo>
                  <a:close/>
                  <a:moveTo>
                    <a:pt x="274341" y="173996"/>
                  </a:moveTo>
                  <a:cubicBezTo>
                    <a:pt x="278078" y="170351"/>
                    <a:pt x="284039" y="170351"/>
                    <a:pt x="287776" y="173996"/>
                  </a:cubicBezTo>
                  <a:lnTo>
                    <a:pt x="387782" y="273921"/>
                  </a:lnTo>
                  <a:cubicBezTo>
                    <a:pt x="391430" y="277655"/>
                    <a:pt x="391430" y="283611"/>
                    <a:pt x="387782" y="287345"/>
                  </a:cubicBezTo>
                  <a:cubicBezTo>
                    <a:pt x="385914" y="289212"/>
                    <a:pt x="383511" y="290101"/>
                    <a:pt x="381109" y="290101"/>
                  </a:cubicBezTo>
                  <a:cubicBezTo>
                    <a:pt x="378618" y="290101"/>
                    <a:pt x="376216" y="289212"/>
                    <a:pt x="374347" y="287345"/>
                  </a:cubicBezTo>
                  <a:lnTo>
                    <a:pt x="274341" y="187420"/>
                  </a:lnTo>
                  <a:cubicBezTo>
                    <a:pt x="270693" y="183686"/>
                    <a:pt x="270693" y="177730"/>
                    <a:pt x="274341" y="173996"/>
                  </a:cubicBezTo>
                  <a:close/>
                  <a:moveTo>
                    <a:pt x="252418" y="122723"/>
                  </a:moveTo>
                  <a:lnTo>
                    <a:pt x="122904" y="252046"/>
                  </a:lnTo>
                  <a:lnTo>
                    <a:pt x="159578" y="288665"/>
                  </a:lnTo>
                  <a:lnTo>
                    <a:pt x="199278" y="248935"/>
                  </a:lnTo>
                  <a:cubicBezTo>
                    <a:pt x="203016" y="245291"/>
                    <a:pt x="208980" y="245291"/>
                    <a:pt x="212719" y="248935"/>
                  </a:cubicBezTo>
                  <a:cubicBezTo>
                    <a:pt x="216368" y="252668"/>
                    <a:pt x="216368" y="258623"/>
                    <a:pt x="212719" y="262356"/>
                  </a:cubicBezTo>
                  <a:lnTo>
                    <a:pt x="172930" y="301997"/>
                  </a:lnTo>
                  <a:lnTo>
                    <a:pt x="213164" y="342172"/>
                  </a:lnTo>
                  <a:lnTo>
                    <a:pt x="252863" y="302531"/>
                  </a:lnTo>
                  <a:cubicBezTo>
                    <a:pt x="256602" y="298798"/>
                    <a:pt x="262566" y="298798"/>
                    <a:pt x="266304" y="302531"/>
                  </a:cubicBezTo>
                  <a:cubicBezTo>
                    <a:pt x="269954" y="306175"/>
                    <a:pt x="269954" y="312130"/>
                    <a:pt x="266304" y="315863"/>
                  </a:cubicBezTo>
                  <a:lnTo>
                    <a:pt x="226516" y="355593"/>
                  </a:lnTo>
                  <a:lnTo>
                    <a:pt x="266750" y="395679"/>
                  </a:lnTo>
                  <a:lnTo>
                    <a:pt x="306538" y="356038"/>
                  </a:lnTo>
                  <a:cubicBezTo>
                    <a:pt x="310188" y="352305"/>
                    <a:pt x="316241" y="352305"/>
                    <a:pt x="319890" y="356038"/>
                  </a:cubicBezTo>
                  <a:cubicBezTo>
                    <a:pt x="323629" y="359682"/>
                    <a:pt x="323629" y="365726"/>
                    <a:pt x="319890" y="369370"/>
                  </a:cubicBezTo>
                  <a:lnTo>
                    <a:pt x="280101" y="409100"/>
                  </a:lnTo>
                  <a:lnTo>
                    <a:pt x="320335" y="449186"/>
                  </a:lnTo>
                  <a:lnTo>
                    <a:pt x="360124" y="409544"/>
                  </a:lnTo>
                  <a:cubicBezTo>
                    <a:pt x="363774" y="405811"/>
                    <a:pt x="369827" y="405811"/>
                    <a:pt x="373476" y="409544"/>
                  </a:cubicBezTo>
                  <a:cubicBezTo>
                    <a:pt x="377215" y="413188"/>
                    <a:pt x="377215" y="419232"/>
                    <a:pt x="373476" y="422877"/>
                  </a:cubicBezTo>
                  <a:lnTo>
                    <a:pt x="333776" y="462607"/>
                  </a:lnTo>
                  <a:lnTo>
                    <a:pt x="366800" y="495582"/>
                  </a:lnTo>
                  <a:lnTo>
                    <a:pt x="496314" y="366259"/>
                  </a:lnTo>
                  <a:close/>
                  <a:moveTo>
                    <a:pt x="160023" y="2733"/>
                  </a:moveTo>
                  <a:cubicBezTo>
                    <a:pt x="163672" y="-911"/>
                    <a:pt x="169725" y="-911"/>
                    <a:pt x="173375" y="2733"/>
                  </a:cubicBezTo>
                  <a:cubicBezTo>
                    <a:pt x="177113" y="6466"/>
                    <a:pt x="177113" y="12421"/>
                    <a:pt x="173375" y="16154"/>
                  </a:cubicBezTo>
                  <a:lnTo>
                    <a:pt x="147917" y="41574"/>
                  </a:lnTo>
                  <a:lnTo>
                    <a:pt x="198120" y="91615"/>
                  </a:lnTo>
                  <a:cubicBezTo>
                    <a:pt x="201414" y="94992"/>
                    <a:pt x="201770" y="100592"/>
                    <a:pt x="198743" y="104236"/>
                  </a:cubicBezTo>
                  <a:cubicBezTo>
                    <a:pt x="195272" y="108591"/>
                    <a:pt x="188596" y="108947"/>
                    <a:pt x="184679" y="105036"/>
                  </a:cubicBezTo>
                  <a:lnTo>
                    <a:pt x="134476" y="54907"/>
                  </a:lnTo>
                  <a:lnTo>
                    <a:pt x="54987" y="134367"/>
                  </a:lnTo>
                  <a:lnTo>
                    <a:pt x="134565" y="213738"/>
                  </a:lnTo>
                  <a:lnTo>
                    <a:pt x="245742" y="102636"/>
                  </a:lnTo>
                  <a:cubicBezTo>
                    <a:pt x="249481" y="98992"/>
                    <a:pt x="255445" y="98992"/>
                    <a:pt x="259183" y="102636"/>
                  </a:cubicBezTo>
                  <a:lnTo>
                    <a:pt x="516431" y="359593"/>
                  </a:lnTo>
                  <a:cubicBezTo>
                    <a:pt x="517945" y="361104"/>
                    <a:pt x="518924" y="363059"/>
                    <a:pt x="519191" y="365192"/>
                  </a:cubicBezTo>
                  <a:lnTo>
                    <a:pt x="536637" y="522513"/>
                  </a:lnTo>
                  <a:lnTo>
                    <a:pt x="604910" y="590596"/>
                  </a:lnTo>
                  <a:cubicBezTo>
                    <a:pt x="608293" y="593974"/>
                    <a:pt x="608560" y="599484"/>
                    <a:pt x="605623" y="603217"/>
                  </a:cubicBezTo>
                  <a:cubicBezTo>
                    <a:pt x="602062" y="607573"/>
                    <a:pt x="595386" y="607928"/>
                    <a:pt x="591470" y="604017"/>
                  </a:cubicBezTo>
                  <a:lnTo>
                    <a:pt x="523285" y="535845"/>
                  </a:lnTo>
                  <a:lnTo>
                    <a:pt x="365732" y="518424"/>
                  </a:lnTo>
                  <a:cubicBezTo>
                    <a:pt x="363596" y="518158"/>
                    <a:pt x="361638" y="517180"/>
                    <a:pt x="360124" y="515669"/>
                  </a:cubicBezTo>
                  <a:lnTo>
                    <a:pt x="102787" y="258801"/>
                  </a:lnTo>
                  <a:cubicBezTo>
                    <a:pt x="99138" y="255068"/>
                    <a:pt x="99138" y="249113"/>
                    <a:pt x="102787" y="245380"/>
                  </a:cubicBezTo>
                  <a:lnTo>
                    <a:pt x="121124" y="227070"/>
                  </a:lnTo>
                  <a:lnTo>
                    <a:pt x="41635" y="147699"/>
                  </a:lnTo>
                  <a:lnTo>
                    <a:pt x="16178" y="173119"/>
                  </a:lnTo>
                  <a:cubicBezTo>
                    <a:pt x="12528" y="176763"/>
                    <a:pt x="6386" y="176763"/>
                    <a:pt x="2737" y="173119"/>
                  </a:cubicBezTo>
                  <a:cubicBezTo>
                    <a:pt x="-913" y="169475"/>
                    <a:pt x="-913" y="163431"/>
                    <a:pt x="2737" y="1597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sp>
        <p:nvSpPr>
          <p:cNvPr id="85" name="椭圆 84"/>
          <p:cNvSpPr/>
          <p:nvPr/>
        </p:nvSpPr>
        <p:spPr>
          <a:xfrm>
            <a:off x="3753443" y="2141759"/>
            <a:ext cx="458319" cy="458319"/>
          </a:xfrm>
          <a:prstGeom prst="ellipse">
            <a:avLst/>
          </a:prstGeom>
          <a:solidFill>
            <a:srgbClr val="006DAD"/>
          </a:solidFill>
          <a:ln w="22225">
            <a:solidFill>
              <a:schemeClr val="bg1"/>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93" name="椭圆 92"/>
          <p:cNvSpPr/>
          <p:nvPr/>
        </p:nvSpPr>
        <p:spPr>
          <a:xfrm>
            <a:off x="3454328" y="3154250"/>
            <a:ext cx="458319" cy="458319"/>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96" name="椭圆 95"/>
          <p:cNvSpPr/>
          <p:nvPr/>
        </p:nvSpPr>
        <p:spPr>
          <a:xfrm>
            <a:off x="3722722" y="4166740"/>
            <a:ext cx="458319" cy="458319"/>
          </a:xfrm>
          <a:prstGeom prst="ellipse">
            <a:avLst/>
          </a:prstGeom>
          <a:solidFill>
            <a:srgbClr val="006DAD"/>
          </a:solidFill>
          <a:ln w="22225">
            <a:solidFill>
              <a:schemeClr val="bg1"/>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98" name="TextBox 3"/>
          <p:cNvSpPr txBox="1"/>
          <p:nvPr/>
        </p:nvSpPr>
        <p:spPr>
          <a:xfrm>
            <a:off x="8804171" y="3167019"/>
            <a:ext cx="2358548" cy="423257"/>
          </a:xfrm>
          <a:prstGeom prst="rect">
            <a:avLst/>
          </a:prstGeom>
          <a:noFill/>
        </p:spPr>
        <p:txBody>
          <a:bodyPr wrap="square" rtlCol="0">
            <a:spAutoFit/>
          </a:bodyPr>
          <a:lstStyle/>
          <a:p>
            <a:pPr>
              <a:lnSpc>
                <a:spcPct val="130000"/>
              </a:lnSpc>
            </a:pPr>
            <a:r>
              <a:rPr lang="zh-CN" altLang="en-US"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99" name="TextBox 3"/>
          <p:cNvSpPr txBox="1"/>
          <p:nvPr/>
        </p:nvSpPr>
        <p:spPr>
          <a:xfrm>
            <a:off x="8565297" y="4166740"/>
            <a:ext cx="2358548" cy="423257"/>
          </a:xfrm>
          <a:prstGeom prst="rect">
            <a:avLst/>
          </a:prstGeom>
          <a:noFill/>
        </p:spPr>
        <p:txBody>
          <a:bodyPr wrap="square" rtlCol="0">
            <a:spAutoFit/>
          </a:bodyPr>
          <a:lstStyle/>
          <a:p>
            <a:pPr>
              <a:lnSpc>
                <a:spcPct val="130000"/>
              </a:lnSpc>
            </a:pPr>
            <a:r>
              <a:rPr lang="zh-CN" altLang="en-US"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0" name="TextBox 3"/>
          <p:cNvSpPr txBox="1"/>
          <p:nvPr/>
        </p:nvSpPr>
        <p:spPr>
          <a:xfrm>
            <a:off x="1130602" y="2120295"/>
            <a:ext cx="2358548" cy="423257"/>
          </a:xfrm>
          <a:prstGeom prst="rect">
            <a:avLst/>
          </a:prstGeom>
          <a:noFill/>
        </p:spPr>
        <p:txBody>
          <a:bodyPr wrap="square" rtlCol="0">
            <a:spAutoFit/>
          </a:bodyPr>
          <a:lstStyle/>
          <a:p>
            <a:pPr algn="r">
              <a:lnSpc>
                <a:spcPct val="130000"/>
              </a:lnSpc>
            </a:pPr>
            <a:r>
              <a:rPr lang="zh-CN" altLang="en-US"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1" name="TextBox 3"/>
          <p:cNvSpPr txBox="1"/>
          <p:nvPr/>
        </p:nvSpPr>
        <p:spPr>
          <a:xfrm>
            <a:off x="906386" y="3147795"/>
            <a:ext cx="2358548" cy="423257"/>
          </a:xfrm>
          <a:prstGeom prst="rect">
            <a:avLst/>
          </a:prstGeom>
          <a:noFill/>
        </p:spPr>
        <p:txBody>
          <a:bodyPr wrap="square" rtlCol="0">
            <a:spAutoFit/>
          </a:bodyPr>
          <a:lstStyle/>
          <a:p>
            <a:pPr algn="r">
              <a:lnSpc>
                <a:spcPct val="130000"/>
              </a:lnSpc>
            </a:pPr>
            <a:r>
              <a:rPr lang="zh-CN" altLang="en-US"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2" name="TextBox 3"/>
          <p:cNvSpPr txBox="1"/>
          <p:nvPr/>
        </p:nvSpPr>
        <p:spPr>
          <a:xfrm>
            <a:off x="1274668" y="4161979"/>
            <a:ext cx="2358548" cy="423257"/>
          </a:xfrm>
          <a:prstGeom prst="rect">
            <a:avLst/>
          </a:prstGeom>
          <a:noFill/>
        </p:spPr>
        <p:txBody>
          <a:bodyPr wrap="square" rtlCol="0">
            <a:spAutoFit/>
          </a:bodyPr>
          <a:lstStyle/>
          <a:p>
            <a:pPr algn="r">
              <a:lnSpc>
                <a:spcPct val="130000"/>
              </a:lnSpc>
            </a:pPr>
            <a:r>
              <a:rPr lang="zh-CN" altLang="en-US"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a:t>
            </a:r>
            <a:endParaRPr lang="en-US" altLang="zh-CN" kern="100" dirty="0">
              <a:solidFill>
                <a:schemeClr val="tx1">
                  <a:lumMod val="95000"/>
                  <a:lumOff val="5000"/>
                </a:schemeClr>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03" name="iconfont-11538-3547509"/>
          <p:cNvSpPr>
            <a:spLocks noChangeAspect="1"/>
          </p:cNvSpPr>
          <p:nvPr/>
        </p:nvSpPr>
        <p:spPr bwMode="auto">
          <a:xfrm>
            <a:off x="3854821" y="2256122"/>
            <a:ext cx="235866" cy="234938"/>
          </a:xfrm>
          <a:custGeom>
            <a:avLst/>
            <a:gdLst>
              <a:gd name="connsiteX0" fmla="*/ 584589 w 607362"/>
              <a:gd name="connsiteY0" fmla="*/ 348643 h 604971"/>
              <a:gd name="connsiteX1" fmla="*/ 486810 w 607362"/>
              <a:gd name="connsiteY1" fmla="*/ 404070 h 604971"/>
              <a:gd name="connsiteX2" fmla="*/ 486810 w 607362"/>
              <a:gd name="connsiteY2" fmla="*/ 513738 h 604971"/>
              <a:gd name="connsiteX3" fmla="*/ 584589 w 607362"/>
              <a:gd name="connsiteY3" fmla="*/ 454799 h 604971"/>
              <a:gd name="connsiteX4" fmla="*/ 366116 w 607362"/>
              <a:gd name="connsiteY4" fmla="*/ 348643 h 604971"/>
              <a:gd name="connsiteX5" fmla="*/ 366116 w 607362"/>
              <a:gd name="connsiteY5" fmla="*/ 454799 h 604971"/>
              <a:gd name="connsiteX6" fmla="*/ 464037 w 607362"/>
              <a:gd name="connsiteY6" fmla="*/ 513880 h 604971"/>
              <a:gd name="connsiteX7" fmla="*/ 464037 w 607362"/>
              <a:gd name="connsiteY7" fmla="*/ 404070 h 604971"/>
              <a:gd name="connsiteX8" fmla="*/ 475424 w 607362"/>
              <a:gd name="connsiteY8" fmla="*/ 282586 h 604971"/>
              <a:gd name="connsiteX9" fmla="*/ 379921 w 607362"/>
              <a:gd name="connsiteY9" fmla="*/ 330278 h 604971"/>
              <a:gd name="connsiteX10" fmla="*/ 475424 w 607362"/>
              <a:gd name="connsiteY10" fmla="*/ 384471 h 604971"/>
              <a:gd name="connsiteX11" fmla="*/ 570784 w 607362"/>
              <a:gd name="connsiteY11" fmla="*/ 330278 h 604971"/>
              <a:gd name="connsiteX12" fmla="*/ 470252 w 607362"/>
              <a:gd name="connsiteY12" fmla="*/ 259666 h 604971"/>
              <a:gd name="connsiteX13" fmla="*/ 480453 w 607362"/>
              <a:gd name="connsiteY13" fmla="*/ 259666 h 604971"/>
              <a:gd name="connsiteX14" fmla="*/ 596877 w 607362"/>
              <a:gd name="connsiteY14" fmla="*/ 317845 h 604971"/>
              <a:gd name="connsiteX15" fmla="*/ 595976 w 607362"/>
              <a:gd name="connsiteY15" fmla="*/ 317845 h 604971"/>
              <a:gd name="connsiteX16" fmla="*/ 597019 w 607362"/>
              <a:gd name="connsiteY16" fmla="*/ 317987 h 604971"/>
              <a:gd name="connsiteX17" fmla="*/ 600056 w 607362"/>
              <a:gd name="connsiteY17" fmla="*/ 319506 h 604971"/>
              <a:gd name="connsiteX18" fmla="*/ 607362 w 607362"/>
              <a:gd name="connsiteY18" fmla="*/ 329234 h 604971"/>
              <a:gd name="connsiteX19" fmla="*/ 607362 w 607362"/>
              <a:gd name="connsiteY19" fmla="*/ 461158 h 604971"/>
              <a:gd name="connsiteX20" fmla="*/ 601906 w 607362"/>
              <a:gd name="connsiteY20" fmla="*/ 471029 h 604971"/>
              <a:gd name="connsiteX21" fmla="*/ 482113 w 607362"/>
              <a:gd name="connsiteY21" fmla="*/ 543017 h 604971"/>
              <a:gd name="connsiteX22" fmla="*/ 468260 w 607362"/>
              <a:gd name="connsiteY22" fmla="*/ 542448 h 604971"/>
              <a:gd name="connsiteX23" fmla="*/ 348941 w 607362"/>
              <a:gd name="connsiteY23" fmla="*/ 471029 h 604971"/>
              <a:gd name="connsiteX24" fmla="*/ 343343 w 607362"/>
              <a:gd name="connsiteY24" fmla="*/ 461158 h 604971"/>
              <a:gd name="connsiteX25" fmla="*/ 343343 w 607362"/>
              <a:gd name="connsiteY25" fmla="*/ 332461 h 604971"/>
              <a:gd name="connsiteX26" fmla="*/ 353970 w 607362"/>
              <a:gd name="connsiteY26" fmla="*/ 317845 h 604971"/>
              <a:gd name="connsiteX27" fmla="*/ 29686 w 607362"/>
              <a:gd name="connsiteY27" fmla="*/ 170912 h 604971"/>
              <a:gd name="connsiteX28" fmla="*/ 29686 w 607362"/>
              <a:gd name="connsiteY28" fmla="*/ 424498 h 604971"/>
              <a:gd name="connsiteX29" fmla="*/ 261184 w 607362"/>
              <a:gd name="connsiteY29" fmla="*/ 564008 h 604971"/>
              <a:gd name="connsiteX30" fmla="*/ 261184 w 607362"/>
              <a:gd name="connsiteY30" fmla="*/ 302403 h 604971"/>
              <a:gd name="connsiteX31" fmla="*/ 276033 w 607362"/>
              <a:gd name="connsiteY31" fmla="*/ 31496 h 604971"/>
              <a:gd name="connsiteX32" fmla="*/ 46385 w 607362"/>
              <a:gd name="connsiteY32" fmla="*/ 146284 h 604971"/>
              <a:gd name="connsiteX33" fmla="*/ 276033 w 607362"/>
              <a:gd name="connsiteY33" fmla="*/ 276588 h 604971"/>
              <a:gd name="connsiteX34" fmla="*/ 505728 w 607362"/>
              <a:gd name="connsiteY34" fmla="*/ 146284 h 604971"/>
              <a:gd name="connsiteX35" fmla="*/ 269391 w 607362"/>
              <a:gd name="connsiteY35" fmla="*/ 1601 h 604971"/>
              <a:gd name="connsiteX36" fmla="*/ 282721 w 607362"/>
              <a:gd name="connsiteY36" fmla="*/ 1601 h 604971"/>
              <a:gd name="connsiteX37" fmla="*/ 543821 w 607362"/>
              <a:gd name="connsiteY37" fmla="*/ 132191 h 604971"/>
              <a:gd name="connsiteX38" fmla="*/ 551885 w 607362"/>
              <a:gd name="connsiteY38" fmla="*/ 147043 h 604971"/>
              <a:gd name="connsiteX39" fmla="*/ 545623 w 607362"/>
              <a:gd name="connsiteY39" fmla="*/ 156866 h 604971"/>
              <a:gd name="connsiteX40" fmla="*/ 521952 w 607362"/>
              <a:gd name="connsiteY40" fmla="*/ 171196 h 604971"/>
              <a:gd name="connsiteX41" fmla="*/ 290928 w 607362"/>
              <a:gd name="connsiteY41" fmla="*/ 302403 h 604971"/>
              <a:gd name="connsiteX42" fmla="*/ 290928 w 607362"/>
              <a:gd name="connsiteY42" fmla="*/ 564767 h 604971"/>
              <a:gd name="connsiteX43" fmla="*/ 297000 w 607362"/>
              <a:gd name="connsiteY43" fmla="*/ 561446 h 604971"/>
              <a:gd name="connsiteX44" fmla="*/ 297000 w 607362"/>
              <a:gd name="connsiteY44" fmla="*/ 561588 h 604971"/>
              <a:gd name="connsiteX45" fmla="*/ 355729 w 607362"/>
              <a:gd name="connsiteY45" fmla="*/ 527422 h 604971"/>
              <a:gd name="connsiteX46" fmla="*/ 376412 w 607362"/>
              <a:gd name="connsiteY46" fmla="*/ 533069 h 604971"/>
              <a:gd name="connsiteX47" fmla="*/ 370909 w 607362"/>
              <a:gd name="connsiteY47" fmla="*/ 553853 h 604971"/>
              <a:gd name="connsiteX48" fmla="*/ 285900 w 607362"/>
              <a:gd name="connsiteY48" fmla="*/ 603061 h 604971"/>
              <a:gd name="connsiteX49" fmla="*/ 278268 w 607362"/>
              <a:gd name="connsiteY49" fmla="*/ 604971 h 604971"/>
              <a:gd name="connsiteX50" fmla="*/ 275020 w 607362"/>
              <a:gd name="connsiteY50" fmla="*/ 604098 h 604971"/>
              <a:gd name="connsiteX51" fmla="*/ 274940 w 607362"/>
              <a:gd name="connsiteY51" fmla="*/ 604076 h 604971"/>
              <a:gd name="connsiteX52" fmla="*/ 267114 w 607362"/>
              <a:gd name="connsiteY52" fmla="*/ 601970 h 604971"/>
              <a:gd name="connsiteX53" fmla="*/ 7201 w 607362"/>
              <a:gd name="connsiteY53" fmla="*/ 445567 h 604971"/>
              <a:gd name="connsiteX54" fmla="*/ 85 w 607362"/>
              <a:gd name="connsiteY54" fmla="*/ 432849 h 604971"/>
              <a:gd name="connsiteX55" fmla="*/ 85 w 607362"/>
              <a:gd name="connsiteY55" fmla="*/ 154208 h 604971"/>
              <a:gd name="connsiteX56" fmla="*/ 8292 w 607362"/>
              <a:gd name="connsiteY56" fmla="*/ 132191 h 60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62" h="604971">
                <a:moveTo>
                  <a:pt x="584589" y="348643"/>
                </a:moveTo>
                <a:lnTo>
                  <a:pt x="486810" y="404070"/>
                </a:lnTo>
                <a:lnTo>
                  <a:pt x="486810" y="513738"/>
                </a:lnTo>
                <a:lnTo>
                  <a:pt x="584589" y="454799"/>
                </a:lnTo>
                <a:close/>
                <a:moveTo>
                  <a:pt x="366116" y="348643"/>
                </a:moveTo>
                <a:lnTo>
                  <a:pt x="366116" y="454799"/>
                </a:lnTo>
                <a:lnTo>
                  <a:pt x="464037" y="513880"/>
                </a:lnTo>
                <a:lnTo>
                  <a:pt x="464037" y="404070"/>
                </a:lnTo>
                <a:close/>
                <a:moveTo>
                  <a:pt x="475424" y="282586"/>
                </a:moveTo>
                <a:lnTo>
                  <a:pt x="379921" y="330278"/>
                </a:lnTo>
                <a:lnTo>
                  <a:pt x="475424" y="384471"/>
                </a:lnTo>
                <a:lnTo>
                  <a:pt x="570784" y="330278"/>
                </a:lnTo>
                <a:close/>
                <a:moveTo>
                  <a:pt x="470252" y="259666"/>
                </a:moveTo>
                <a:cubicBezTo>
                  <a:pt x="473431" y="258147"/>
                  <a:pt x="477226" y="258147"/>
                  <a:pt x="480453" y="259666"/>
                </a:cubicBezTo>
                <a:lnTo>
                  <a:pt x="596877" y="317845"/>
                </a:lnTo>
                <a:lnTo>
                  <a:pt x="595976" y="317845"/>
                </a:lnTo>
                <a:cubicBezTo>
                  <a:pt x="596260" y="317845"/>
                  <a:pt x="596735" y="317845"/>
                  <a:pt x="597019" y="317987"/>
                </a:cubicBezTo>
                <a:lnTo>
                  <a:pt x="600056" y="319506"/>
                </a:lnTo>
                <a:cubicBezTo>
                  <a:pt x="603851" y="321309"/>
                  <a:pt x="607362" y="324584"/>
                  <a:pt x="607362" y="329234"/>
                </a:cubicBezTo>
                <a:lnTo>
                  <a:pt x="607362" y="461158"/>
                </a:lnTo>
                <a:cubicBezTo>
                  <a:pt x="607362" y="465287"/>
                  <a:pt x="605227" y="468941"/>
                  <a:pt x="601906" y="471029"/>
                </a:cubicBezTo>
                <a:lnTo>
                  <a:pt x="482113" y="543017"/>
                </a:lnTo>
                <a:cubicBezTo>
                  <a:pt x="475329" y="547668"/>
                  <a:pt x="468260" y="542448"/>
                  <a:pt x="468260" y="542448"/>
                </a:cubicBezTo>
                <a:cubicBezTo>
                  <a:pt x="467690" y="542306"/>
                  <a:pt x="348941" y="471029"/>
                  <a:pt x="348941" y="471029"/>
                </a:cubicBezTo>
                <a:cubicBezTo>
                  <a:pt x="345478" y="468941"/>
                  <a:pt x="343343" y="465287"/>
                  <a:pt x="343343" y="461158"/>
                </a:cubicBezTo>
                <a:lnTo>
                  <a:pt x="343343" y="332461"/>
                </a:lnTo>
                <a:cubicBezTo>
                  <a:pt x="343343" y="328380"/>
                  <a:pt x="345478" y="321072"/>
                  <a:pt x="353970" y="317845"/>
                </a:cubicBezTo>
                <a:close/>
                <a:moveTo>
                  <a:pt x="29686" y="170912"/>
                </a:moveTo>
                <a:lnTo>
                  <a:pt x="29686" y="424498"/>
                </a:lnTo>
                <a:lnTo>
                  <a:pt x="261184" y="564008"/>
                </a:lnTo>
                <a:lnTo>
                  <a:pt x="261184" y="302403"/>
                </a:lnTo>
                <a:close/>
                <a:moveTo>
                  <a:pt x="276033" y="31496"/>
                </a:moveTo>
                <a:lnTo>
                  <a:pt x="46385" y="146284"/>
                </a:lnTo>
                <a:lnTo>
                  <a:pt x="276033" y="276588"/>
                </a:lnTo>
                <a:lnTo>
                  <a:pt x="505728" y="146284"/>
                </a:lnTo>
                <a:close/>
                <a:moveTo>
                  <a:pt x="269391" y="1601"/>
                </a:moveTo>
                <a:cubicBezTo>
                  <a:pt x="273613" y="-534"/>
                  <a:pt x="278499" y="-534"/>
                  <a:pt x="282721" y="1601"/>
                </a:cubicBezTo>
                <a:lnTo>
                  <a:pt x="543821" y="132191"/>
                </a:lnTo>
                <a:cubicBezTo>
                  <a:pt x="549751" y="135228"/>
                  <a:pt x="552502" y="141301"/>
                  <a:pt x="551885" y="147043"/>
                </a:cubicBezTo>
                <a:cubicBezTo>
                  <a:pt x="551269" y="149843"/>
                  <a:pt x="550367" y="153781"/>
                  <a:pt x="545623" y="156866"/>
                </a:cubicBezTo>
                <a:lnTo>
                  <a:pt x="521952" y="171196"/>
                </a:lnTo>
                <a:lnTo>
                  <a:pt x="290928" y="302403"/>
                </a:lnTo>
                <a:lnTo>
                  <a:pt x="290928" y="564767"/>
                </a:lnTo>
                <a:lnTo>
                  <a:pt x="297000" y="561446"/>
                </a:lnTo>
                <a:lnTo>
                  <a:pt x="297000" y="561588"/>
                </a:lnTo>
                <a:lnTo>
                  <a:pt x="355729" y="527422"/>
                </a:lnTo>
                <a:cubicBezTo>
                  <a:pt x="362892" y="523341"/>
                  <a:pt x="372285" y="525761"/>
                  <a:pt x="376412" y="533069"/>
                </a:cubicBezTo>
                <a:cubicBezTo>
                  <a:pt x="380634" y="540282"/>
                  <a:pt x="378214" y="549630"/>
                  <a:pt x="370909" y="553853"/>
                </a:cubicBezTo>
                <a:lnTo>
                  <a:pt x="285900" y="603061"/>
                </a:lnTo>
                <a:cubicBezTo>
                  <a:pt x="283789" y="604129"/>
                  <a:pt x="281322" y="604959"/>
                  <a:pt x="278268" y="604971"/>
                </a:cubicBezTo>
                <a:lnTo>
                  <a:pt x="275020" y="604098"/>
                </a:lnTo>
                <a:lnTo>
                  <a:pt x="274940" y="604076"/>
                </a:lnTo>
                <a:lnTo>
                  <a:pt x="267114" y="601970"/>
                </a:lnTo>
                <a:cubicBezTo>
                  <a:pt x="262703" y="600024"/>
                  <a:pt x="7201" y="445567"/>
                  <a:pt x="7201" y="445567"/>
                </a:cubicBezTo>
                <a:cubicBezTo>
                  <a:pt x="2789" y="442862"/>
                  <a:pt x="85" y="437974"/>
                  <a:pt x="85" y="432849"/>
                </a:cubicBezTo>
                <a:lnTo>
                  <a:pt x="85" y="154208"/>
                </a:lnTo>
                <a:cubicBezTo>
                  <a:pt x="85" y="152690"/>
                  <a:pt x="-1433" y="138549"/>
                  <a:pt x="8292" y="132191"/>
                </a:cubicBezTo>
                <a:close/>
              </a:path>
            </a:pathLst>
          </a:custGeom>
          <a:solidFill>
            <a:schemeClr val="bg1"/>
          </a:solidFill>
          <a:ln>
            <a:noFill/>
          </a:ln>
        </p:spPr>
      </p:sp>
      <p:sp>
        <p:nvSpPr>
          <p:cNvPr id="105" name="iconfont-11538-3547509"/>
          <p:cNvSpPr>
            <a:spLocks noChangeAspect="1"/>
          </p:cNvSpPr>
          <p:nvPr/>
        </p:nvSpPr>
        <p:spPr bwMode="auto">
          <a:xfrm>
            <a:off x="3851141" y="4298992"/>
            <a:ext cx="192162" cy="170791"/>
          </a:xfrm>
          <a:custGeom>
            <a:avLst/>
            <a:gdLst>
              <a:gd name="T0" fmla="*/ 4160 w 11520"/>
              <a:gd name="T1" fmla="*/ 3520 h 10240"/>
              <a:gd name="T2" fmla="*/ 4160 w 11520"/>
              <a:gd name="T3" fmla="*/ 4160 h 10240"/>
              <a:gd name="T4" fmla="*/ 7680 w 11520"/>
              <a:gd name="T5" fmla="*/ 3840 h 10240"/>
              <a:gd name="T6" fmla="*/ 7360 w 11520"/>
              <a:gd name="T7" fmla="*/ 5120 h 10240"/>
              <a:gd name="T8" fmla="*/ 3840 w 11520"/>
              <a:gd name="T9" fmla="*/ 5440 h 10240"/>
              <a:gd name="T10" fmla="*/ 7360 w 11520"/>
              <a:gd name="T11" fmla="*/ 5760 h 10240"/>
              <a:gd name="T12" fmla="*/ 7360 w 11520"/>
              <a:gd name="T13" fmla="*/ 5120 h 10240"/>
              <a:gd name="T14" fmla="*/ 4160 w 11520"/>
              <a:gd name="T15" fmla="*/ 6720 h 10240"/>
              <a:gd name="T16" fmla="*/ 4160 w 11520"/>
              <a:gd name="T17" fmla="*/ 7360 h 10240"/>
              <a:gd name="T18" fmla="*/ 7680 w 11520"/>
              <a:gd name="T19" fmla="*/ 7040 h 10240"/>
              <a:gd name="T20" fmla="*/ 11200 w 11520"/>
              <a:gd name="T21" fmla="*/ 9600 h 10240"/>
              <a:gd name="T22" fmla="*/ 10880 w 11520"/>
              <a:gd name="T23" fmla="*/ 3840 h 10240"/>
              <a:gd name="T24" fmla="*/ 8960 w 11520"/>
              <a:gd name="T25" fmla="*/ 3520 h 10240"/>
              <a:gd name="T26" fmla="*/ 8320 w 11520"/>
              <a:gd name="T27" fmla="*/ 1920 h 10240"/>
              <a:gd name="T28" fmla="*/ 6080 w 11520"/>
              <a:gd name="T29" fmla="*/ 1280 h 10240"/>
              <a:gd name="T30" fmla="*/ 6720 w 11520"/>
              <a:gd name="T31" fmla="*/ 960 h 10240"/>
              <a:gd name="T32" fmla="*/ 6080 w 11520"/>
              <a:gd name="T33" fmla="*/ 640 h 10240"/>
              <a:gd name="T34" fmla="*/ 5760 w 11520"/>
              <a:gd name="T35" fmla="*/ 0 h 10240"/>
              <a:gd name="T36" fmla="*/ 5440 w 11520"/>
              <a:gd name="T37" fmla="*/ 640 h 10240"/>
              <a:gd name="T38" fmla="*/ 4800 w 11520"/>
              <a:gd name="T39" fmla="*/ 960 h 10240"/>
              <a:gd name="T40" fmla="*/ 5440 w 11520"/>
              <a:gd name="T41" fmla="*/ 1280 h 10240"/>
              <a:gd name="T42" fmla="*/ 3200 w 11520"/>
              <a:gd name="T43" fmla="*/ 1920 h 10240"/>
              <a:gd name="T44" fmla="*/ 2560 w 11520"/>
              <a:gd name="T45" fmla="*/ 4800 h 10240"/>
              <a:gd name="T46" fmla="*/ 640 w 11520"/>
              <a:gd name="T47" fmla="*/ 5120 h 10240"/>
              <a:gd name="T48" fmla="*/ 320 w 11520"/>
              <a:gd name="T49" fmla="*/ 9600 h 10240"/>
              <a:gd name="T50" fmla="*/ 320 w 11520"/>
              <a:gd name="T51" fmla="*/ 10240 h 10240"/>
              <a:gd name="T52" fmla="*/ 11520 w 11520"/>
              <a:gd name="T53" fmla="*/ 9920 h 10240"/>
              <a:gd name="T54" fmla="*/ 1280 w 11520"/>
              <a:gd name="T55" fmla="*/ 5440 h 10240"/>
              <a:gd name="T56" fmla="*/ 2560 w 11520"/>
              <a:gd name="T57" fmla="*/ 9600 h 10240"/>
              <a:gd name="T58" fmla="*/ 1280 w 11520"/>
              <a:gd name="T59" fmla="*/ 5440 h 10240"/>
              <a:gd name="T60" fmla="*/ 5120 w 11520"/>
              <a:gd name="T61" fmla="*/ 9600 h 10240"/>
              <a:gd name="T62" fmla="*/ 6400 w 11520"/>
              <a:gd name="T63" fmla="*/ 8960 h 10240"/>
              <a:gd name="T64" fmla="*/ 7040 w 11520"/>
              <a:gd name="T65" fmla="*/ 9600 h 10240"/>
              <a:gd name="T66" fmla="*/ 6720 w 11520"/>
              <a:gd name="T67" fmla="*/ 8320 h 10240"/>
              <a:gd name="T68" fmla="*/ 4480 w 11520"/>
              <a:gd name="T69" fmla="*/ 8640 h 10240"/>
              <a:gd name="T70" fmla="*/ 3200 w 11520"/>
              <a:gd name="T71" fmla="*/ 9600 h 10240"/>
              <a:gd name="T72" fmla="*/ 8320 w 11520"/>
              <a:gd name="T73" fmla="*/ 2560 h 10240"/>
              <a:gd name="T74" fmla="*/ 7040 w 11520"/>
              <a:gd name="T75" fmla="*/ 9600 h 10240"/>
              <a:gd name="T76" fmla="*/ 8960 w 11520"/>
              <a:gd name="T77" fmla="*/ 4160 h 10240"/>
              <a:gd name="T78" fmla="*/ 10240 w 11520"/>
              <a:gd name="T79" fmla="*/ 960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0" h="10240">
                <a:moveTo>
                  <a:pt x="7360" y="3520"/>
                </a:moveTo>
                <a:lnTo>
                  <a:pt x="4160" y="3520"/>
                </a:lnTo>
                <a:cubicBezTo>
                  <a:pt x="4000" y="3520"/>
                  <a:pt x="3840" y="3680"/>
                  <a:pt x="3840" y="3840"/>
                </a:cubicBezTo>
                <a:cubicBezTo>
                  <a:pt x="3840" y="4000"/>
                  <a:pt x="4000" y="4160"/>
                  <a:pt x="4160" y="4160"/>
                </a:cubicBezTo>
                <a:lnTo>
                  <a:pt x="7360" y="4160"/>
                </a:lnTo>
                <a:cubicBezTo>
                  <a:pt x="7520" y="4160"/>
                  <a:pt x="7680" y="4000"/>
                  <a:pt x="7680" y="3840"/>
                </a:cubicBezTo>
                <a:cubicBezTo>
                  <a:pt x="7680" y="3680"/>
                  <a:pt x="7520" y="3520"/>
                  <a:pt x="7360" y="3520"/>
                </a:cubicBezTo>
                <a:close/>
                <a:moveTo>
                  <a:pt x="7360" y="5120"/>
                </a:moveTo>
                <a:lnTo>
                  <a:pt x="4160" y="5120"/>
                </a:lnTo>
                <a:cubicBezTo>
                  <a:pt x="4000" y="5120"/>
                  <a:pt x="3840" y="5280"/>
                  <a:pt x="3840" y="5440"/>
                </a:cubicBezTo>
                <a:cubicBezTo>
                  <a:pt x="3840" y="5600"/>
                  <a:pt x="4000" y="5760"/>
                  <a:pt x="4160" y="5760"/>
                </a:cubicBezTo>
                <a:lnTo>
                  <a:pt x="7360" y="5760"/>
                </a:lnTo>
                <a:cubicBezTo>
                  <a:pt x="7520" y="5760"/>
                  <a:pt x="7680" y="5600"/>
                  <a:pt x="7680" y="5440"/>
                </a:cubicBezTo>
                <a:cubicBezTo>
                  <a:pt x="7680" y="5280"/>
                  <a:pt x="7520" y="5120"/>
                  <a:pt x="7360" y="5120"/>
                </a:cubicBezTo>
                <a:close/>
                <a:moveTo>
                  <a:pt x="7360" y="6720"/>
                </a:moveTo>
                <a:lnTo>
                  <a:pt x="4160" y="6720"/>
                </a:lnTo>
                <a:cubicBezTo>
                  <a:pt x="4000" y="6720"/>
                  <a:pt x="3840" y="6880"/>
                  <a:pt x="3840" y="7040"/>
                </a:cubicBezTo>
                <a:cubicBezTo>
                  <a:pt x="3840" y="7200"/>
                  <a:pt x="4000" y="7360"/>
                  <a:pt x="4160" y="7360"/>
                </a:cubicBezTo>
                <a:lnTo>
                  <a:pt x="7360" y="7360"/>
                </a:lnTo>
                <a:cubicBezTo>
                  <a:pt x="7520" y="7360"/>
                  <a:pt x="7680" y="7200"/>
                  <a:pt x="7680" y="7040"/>
                </a:cubicBezTo>
                <a:cubicBezTo>
                  <a:pt x="7680" y="6880"/>
                  <a:pt x="7520" y="6720"/>
                  <a:pt x="7360" y="6720"/>
                </a:cubicBezTo>
                <a:close/>
                <a:moveTo>
                  <a:pt x="11200" y="9600"/>
                </a:moveTo>
                <a:lnTo>
                  <a:pt x="10880" y="9600"/>
                </a:lnTo>
                <a:lnTo>
                  <a:pt x="10880" y="3840"/>
                </a:lnTo>
                <a:cubicBezTo>
                  <a:pt x="10880" y="3680"/>
                  <a:pt x="10720" y="3520"/>
                  <a:pt x="10560" y="3520"/>
                </a:cubicBezTo>
                <a:lnTo>
                  <a:pt x="8960" y="3520"/>
                </a:lnTo>
                <a:lnTo>
                  <a:pt x="8960" y="2560"/>
                </a:lnTo>
                <a:cubicBezTo>
                  <a:pt x="8960" y="2208"/>
                  <a:pt x="8672" y="1920"/>
                  <a:pt x="8320" y="1920"/>
                </a:cubicBezTo>
                <a:lnTo>
                  <a:pt x="6080" y="1920"/>
                </a:lnTo>
                <a:lnTo>
                  <a:pt x="6080" y="1280"/>
                </a:lnTo>
                <a:lnTo>
                  <a:pt x="6400" y="1280"/>
                </a:lnTo>
                <a:cubicBezTo>
                  <a:pt x="6560" y="1280"/>
                  <a:pt x="6720" y="1120"/>
                  <a:pt x="6720" y="960"/>
                </a:cubicBezTo>
                <a:cubicBezTo>
                  <a:pt x="6720" y="768"/>
                  <a:pt x="6560" y="640"/>
                  <a:pt x="6400" y="640"/>
                </a:cubicBezTo>
                <a:lnTo>
                  <a:pt x="6080" y="640"/>
                </a:lnTo>
                <a:lnTo>
                  <a:pt x="6080" y="320"/>
                </a:lnTo>
                <a:cubicBezTo>
                  <a:pt x="6080" y="160"/>
                  <a:pt x="5920" y="0"/>
                  <a:pt x="5760" y="0"/>
                </a:cubicBezTo>
                <a:cubicBezTo>
                  <a:pt x="5600" y="0"/>
                  <a:pt x="5440" y="160"/>
                  <a:pt x="5440" y="320"/>
                </a:cubicBezTo>
                <a:lnTo>
                  <a:pt x="5440" y="640"/>
                </a:lnTo>
                <a:lnTo>
                  <a:pt x="5120" y="640"/>
                </a:lnTo>
                <a:cubicBezTo>
                  <a:pt x="4960" y="640"/>
                  <a:pt x="4800" y="768"/>
                  <a:pt x="4800" y="960"/>
                </a:cubicBezTo>
                <a:cubicBezTo>
                  <a:pt x="4800" y="1120"/>
                  <a:pt x="4960" y="1280"/>
                  <a:pt x="5120" y="1280"/>
                </a:cubicBezTo>
                <a:lnTo>
                  <a:pt x="5440" y="1280"/>
                </a:lnTo>
                <a:lnTo>
                  <a:pt x="5440" y="1920"/>
                </a:lnTo>
                <a:lnTo>
                  <a:pt x="3200" y="1920"/>
                </a:lnTo>
                <a:cubicBezTo>
                  <a:pt x="2848" y="1920"/>
                  <a:pt x="2560" y="2208"/>
                  <a:pt x="2560" y="2560"/>
                </a:cubicBezTo>
                <a:lnTo>
                  <a:pt x="2560" y="4800"/>
                </a:lnTo>
                <a:lnTo>
                  <a:pt x="960" y="4800"/>
                </a:lnTo>
                <a:cubicBezTo>
                  <a:pt x="800" y="4800"/>
                  <a:pt x="640" y="4960"/>
                  <a:pt x="640" y="5120"/>
                </a:cubicBezTo>
                <a:lnTo>
                  <a:pt x="640" y="9600"/>
                </a:lnTo>
                <a:lnTo>
                  <a:pt x="320" y="9600"/>
                </a:lnTo>
                <a:cubicBezTo>
                  <a:pt x="160" y="9600"/>
                  <a:pt x="0" y="9760"/>
                  <a:pt x="0" y="9920"/>
                </a:cubicBezTo>
                <a:cubicBezTo>
                  <a:pt x="0" y="10080"/>
                  <a:pt x="160" y="10240"/>
                  <a:pt x="320" y="10240"/>
                </a:cubicBezTo>
                <a:lnTo>
                  <a:pt x="11200" y="10240"/>
                </a:lnTo>
                <a:cubicBezTo>
                  <a:pt x="11360" y="10240"/>
                  <a:pt x="11520" y="10080"/>
                  <a:pt x="11520" y="9920"/>
                </a:cubicBezTo>
                <a:cubicBezTo>
                  <a:pt x="11520" y="9760"/>
                  <a:pt x="11360" y="9600"/>
                  <a:pt x="11200" y="9600"/>
                </a:cubicBezTo>
                <a:close/>
                <a:moveTo>
                  <a:pt x="1280" y="5440"/>
                </a:moveTo>
                <a:lnTo>
                  <a:pt x="2560" y="5440"/>
                </a:lnTo>
                <a:lnTo>
                  <a:pt x="2560" y="9600"/>
                </a:lnTo>
                <a:lnTo>
                  <a:pt x="1280" y="9600"/>
                </a:lnTo>
                <a:lnTo>
                  <a:pt x="1280" y="5440"/>
                </a:lnTo>
                <a:close/>
                <a:moveTo>
                  <a:pt x="6400" y="9600"/>
                </a:moveTo>
                <a:lnTo>
                  <a:pt x="5120" y="9600"/>
                </a:lnTo>
                <a:lnTo>
                  <a:pt x="5120" y="8960"/>
                </a:lnTo>
                <a:lnTo>
                  <a:pt x="6400" y="8960"/>
                </a:lnTo>
                <a:lnTo>
                  <a:pt x="6400" y="9600"/>
                </a:lnTo>
                <a:close/>
                <a:moveTo>
                  <a:pt x="7040" y="9600"/>
                </a:moveTo>
                <a:lnTo>
                  <a:pt x="7040" y="8640"/>
                </a:lnTo>
                <a:cubicBezTo>
                  <a:pt x="7040" y="8480"/>
                  <a:pt x="6880" y="8320"/>
                  <a:pt x="6720" y="8320"/>
                </a:cubicBezTo>
                <a:lnTo>
                  <a:pt x="4800" y="8320"/>
                </a:lnTo>
                <a:cubicBezTo>
                  <a:pt x="4640" y="8320"/>
                  <a:pt x="4480" y="8480"/>
                  <a:pt x="4480" y="8640"/>
                </a:cubicBezTo>
                <a:lnTo>
                  <a:pt x="4480" y="9600"/>
                </a:lnTo>
                <a:lnTo>
                  <a:pt x="3200" y="9600"/>
                </a:lnTo>
                <a:lnTo>
                  <a:pt x="3200" y="2560"/>
                </a:lnTo>
                <a:lnTo>
                  <a:pt x="8320" y="2560"/>
                </a:lnTo>
                <a:lnTo>
                  <a:pt x="8320" y="9600"/>
                </a:lnTo>
                <a:lnTo>
                  <a:pt x="7040" y="9600"/>
                </a:lnTo>
                <a:close/>
                <a:moveTo>
                  <a:pt x="8960" y="9600"/>
                </a:moveTo>
                <a:lnTo>
                  <a:pt x="8960" y="4160"/>
                </a:lnTo>
                <a:lnTo>
                  <a:pt x="10240" y="4160"/>
                </a:lnTo>
                <a:lnTo>
                  <a:pt x="10240" y="9600"/>
                </a:lnTo>
                <a:lnTo>
                  <a:pt x="8960" y="9600"/>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思源黑体 CN Normal" panose="020B0400000000000000" pitchFamily="34" charset="-122"/>
            </a:endParaRPr>
          </a:p>
        </p:txBody>
      </p:sp>
      <p:sp>
        <p:nvSpPr>
          <p:cNvPr id="106" name="dna-code_82990"/>
          <p:cNvSpPr/>
          <p:nvPr/>
        </p:nvSpPr>
        <p:spPr>
          <a:xfrm>
            <a:off x="3550760" y="3268723"/>
            <a:ext cx="262604" cy="239936"/>
          </a:xfrm>
          <a:custGeom>
            <a:avLst/>
            <a:gdLst>
              <a:gd name="T0" fmla="*/ 324 w 1741"/>
              <a:gd name="T1" fmla="*/ 746 h 1593"/>
              <a:gd name="T2" fmla="*/ 381 w 1741"/>
              <a:gd name="T3" fmla="*/ 719 h 1593"/>
              <a:gd name="T4" fmla="*/ 502 w 1741"/>
              <a:gd name="T5" fmla="*/ 419 h 1593"/>
              <a:gd name="T6" fmla="*/ 1087 w 1741"/>
              <a:gd name="T7" fmla="*/ 419 h 1593"/>
              <a:gd name="T8" fmla="*/ 1208 w 1741"/>
              <a:gd name="T9" fmla="*/ 723 h 1593"/>
              <a:gd name="T10" fmla="*/ 795 w 1741"/>
              <a:gd name="T11" fmla="*/ 1131 h 1593"/>
              <a:gd name="T12" fmla="*/ 579 w 1741"/>
              <a:gd name="T13" fmla="*/ 980 h 1593"/>
              <a:gd name="T14" fmla="*/ 628 w 1741"/>
              <a:gd name="T15" fmla="*/ 923 h 1593"/>
              <a:gd name="T16" fmla="*/ 1136 w 1741"/>
              <a:gd name="T17" fmla="*/ 703 h 1593"/>
              <a:gd name="T18" fmla="*/ 1052 w 1741"/>
              <a:gd name="T19" fmla="*/ 484 h 1593"/>
              <a:gd name="T20" fmla="*/ 766 w 1741"/>
              <a:gd name="T21" fmla="*/ 527 h 1593"/>
              <a:gd name="T22" fmla="*/ 444 w 1741"/>
              <a:gd name="T23" fmla="*/ 643 h 1593"/>
              <a:gd name="T24" fmla="*/ 471 w 1741"/>
              <a:gd name="T25" fmla="*/ 746 h 1593"/>
              <a:gd name="T26" fmla="*/ 669 w 1741"/>
              <a:gd name="T27" fmla="*/ 627 h 1593"/>
              <a:gd name="T28" fmla="*/ 740 w 1741"/>
              <a:gd name="T29" fmla="*/ 633 h 1593"/>
              <a:gd name="T30" fmla="*/ 814 w 1741"/>
              <a:gd name="T31" fmla="*/ 715 h 1593"/>
              <a:gd name="T32" fmla="*/ 944 w 1741"/>
              <a:gd name="T33" fmla="*/ 697 h 1593"/>
              <a:gd name="T34" fmla="*/ 944 w 1741"/>
              <a:gd name="T35" fmla="*/ 772 h 1593"/>
              <a:gd name="T36" fmla="*/ 791 w 1741"/>
              <a:gd name="T37" fmla="*/ 896 h 1593"/>
              <a:gd name="T38" fmla="*/ 753 w 1741"/>
              <a:gd name="T39" fmla="*/ 913 h 1593"/>
              <a:gd name="T40" fmla="*/ 693 w 1741"/>
              <a:gd name="T41" fmla="*/ 760 h 1593"/>
              <a:gd name="T42" fmla="*/ 642 w 1741"/>
              <a:gd name="T43" fmla="*/ 821 h 1593"/>
              <a:gd name="T44" fmla="*/ 287 w 1741"/>
              <a:gd name="T45" fmla="*/ 784 h 1593"/>
              <a:gd name="T46" fmla="*/ 1741 w 1741"/>
              <a:gd name="T47" fmla="*/ 862 h 1593"/>
              <a:gd name="T48" fmla="*/ 1545 w 1741"/>
              <a:gd name="T49" fmla="*/ 899 h 1593"/>
              <a:gd name="T50" fmla="*/ 1507 w 1741"/>
              <a:gd name="T51" fmla="*/ 1251 h 1593"/>
              <a:gd name="T52" fmla="*/ 412 w 1741"/>
              <a:gd name="T53" fmla="*/ 1586 h 1593"/>
              <a:gd name="T54" fmla="*/ 373 w 1741"/>
              <a:gd name="T55" fmla="*/ 1589 h 1593"/>
              <a:gd name="T56" fmla="*/ 352 w 1741"/>
              <a:gd name="T57" fmla="*/ 1251 h 1593"/>
              <a:gd name="T58" fmla="*/ 0 w 1741"/>
              <a:gd name="T59" fmla="*/ 1214 h 1593"/>
              <a:gd name="T60" fmla="*/ 37 w 1741"/>
              <a:gd name="T61" fmla="*/ 224 h 1593"/>
              <a:gd name="T62" fmla="*/ 339 w 1741"/>
              <a:gd name="T63" fmla="*/ 37 h 1593"/>
              <a:gd name="T64" fmla="*/ 1703 w 1741"/>
              <a:gd name="T65" fmla="*/ 0 h 1593"/>
              <a:gd name="T66" fmla="*/ 1470 w 1741"/>
              <a:gd name="T67" fmla="*/ 299 h 1593"/>
              <a:gd name="T68" fmla="*/ 75 w 1741"/>
              <a:gd name="T69" fmla="*/ 1176 h 1593"/>
              <a:gd name="T70" fmla="*/ 427 w 1741"/>
              <a:gd name="T71" fmla="*/ 1214 h 1593"/>
              <a:gd name="T72" fmla="*/ 823 w 1741"/>
              <a:gd name="T73" fmla="*/ 1184 h 1593"/>
              <a:gd name="T74" fmla="*/ 1470 w 1741"/>
              <a:gd name="T75" fmla="*/ 1176 h 1593"/>
              <a:gd name="T76" fmla="*/ 1470 w 1741"/>
              <a:gd name="T77" fmla="*/ 299 h 1593"/>
              <a:gd name="T78" fmla="*/ 414 w 1741"/>
              <a:gd name="T79" fmla="*/ 74 h 1593"/>
              <a:gd name="T80" fmla="*/ 1507 w 1741"/>
              <a:gd name="T81" fmla="*/ 224 h 1593"/>
              <a:gd name="T82" fmla="*/ 1545 w 1741"/>
              <a:gd name="T83" fmla="*/ 825 h 1593"/>
              <a:gd name="T84" fmla="*/ 1666 w 1741"/>
              <a:gd name="T85" fmla="*/ 74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1" h="1593">
                <a:moveTo>
                  <a:pt x="287" y="784"/>
                </a:moveTo>
                <a:cubicBezTo>
                  <a:pt x="287" y="763"/>
                  <a:pt x="304" y="746"/>
                  <a:pt x="324" y="746"/>
                </a:cubicBezTo>
                <a:lnTo>
                  <a:pt x="390" y="746"/>
                </a:lnTo>
                <a:cubicBezTo>
                  <a:pt x="386" y="737"/>
                  <a:pt x="383" y="728"/>
                  <a:pt x="381" y="719"/>
                </a:cubicBezTo>
                <a:cubicBezTo>
                  <a:pt x="373" y="697"/>
                  <a:pt x="369" y="670"/>
                  <a:pt x="369" y="643"/>
                </a:cubicBezTo>
                <a:cubicBezTo>
                  <a:pt x="369" y="550"/>
                  <a:pt x="420" y="464"/>
                  <a:pt x="502" y="419"/>
                </a:cubicBezTo>
                <a:cubicBezTo>
                  <a:pt x="595" y="367"/>
                  <a:pt x="716" y="381"/>
                  <a:pt x="795" y="450"/>
                </a:cubicBezTo>
                <a:cubicBezTo>
                  <a:pt x="873" y="381"/>
                  <a:pt x="995" y="367"/>
                  <a:pt x="1087" y="419"/>
                </a:cubicBezTo>
                <a:cubicBezTo>
                  <a:pt x="1170" y="464"/>
                  <a:pt x="1221" y="550"/>
                  <a:pt x="1221" y="643"/>
                </a:cubicBezTo>
                <a:cubicBezTo>
                  <a:pt x="1221" y="670"/>
                  <a:pt x="1216" y="697"/>
                  <a:pt x="1208" y="723"/>
                </a:cubicBezTo>
                <a:cubicBezTo>
                  <a:pt x="1169" y="898"/>
                  <a:pt x="851" y="1103"/>
                  <a:pt x="815" y="1125"/>
                </a:cubicBezTo>
                <a:cubicBezTo>
                  <a:pt x="809" y="1129"/>
                  <a:pt x="802" y="1131"/>
                  <a:pt x="795" y="1131"/>
                </a:cubicBezTo>
                <a:cubicBezTo>
                  <a:pt x="788" y="1131"/>
                  <a:pt x="781" y="1129"/>
                  <a:pt x="775" y="1125"/>
                </a:cubicBezTo>
                <a:cubicBezTo>
                  <a:pt x="771" y="1123"/>
                  <a:pt x="676" y="1063"/>
                  <a:pt x="579" y="980"/>
                </a:cubicBezTo>
                <a:cubicBezTo>
                  <a:pt x="564" y="967"/>
                  <a:pt x="562" y="943"/>
                  <a:pt x="575" y="928"/>
                </a:cubicBezTo>
                <a:cubicBezTo>
                  <a:pt x="589" y="912"/>
                  <a:pt x="612" y="910"/>
                  <a:pt x="628" y="923"/>
                </a:cubicBezTo>
                <a:cubicBezTo>
                  <a:pt x="695" y="981"/>
                  <a:pt x="762" y="1028"/>
                  <a:pt x="795" y="1049"/>
                </a:cubicBezTo>
                <a:cubicBezTo>
                  <a:pt x="897" y="982"/>
                  <a:pt x="1110" y="821"/>
                  <a:pt x="1136" y="703"/>
                </a:cubicBezTo>
                <a:cubicBezTo>
                  <a:pt x="1143" y="681"/>
                  <a:pt x="1146" y="662"/>
                  <a:pt x="1146" y="644"/>
                </a:cubicBezTo>
                <a:cubicBezTo>
                  <a:pt x="1146" y="577"/>
                  <a:pt x="1110" y="516"/>
                  <a:pt x="1052" y="484"/>
                </a:cubicBezTo>
                <a:cubicBezTo>
                  <a:pt x="977" y="443"/>
                  <a:pt x="878" y="462"/>
                  <a:pt x="824" y="527"/>
                </a:cubicBezTo>
                <a:cubicBezTo>
                  <a:pt x="809" y="544"/>
                  <a:pt x="780" y="544"/>
                  <a:pt x="766" y="527"/>
                </a:cubicBezTo>
                <a:cubicBezTo>
                  <a:pt x="712" y="462"/>
                  <a:pt x="613" y="443"/>
                  <a:pt x="538" y="484"/>
                </a:cubicBezTo>
                <a:cubicBezTo>
                  <a:pt x="480" y="516"/>
                  <a:pt x="444" y="577"/>
                  <a:pt x="444" y="643"/>
                </a:cubicBezTo>
                <a:cubicBezTo>
                  <a:pt x="444" y="662"/>
                  <a:pt x="447" y="681"/>
                  <a:pt x="453" y="699"/>
                </a:cubicBezTo>
                <a:cubicBezTo>
                  <a:pt x="457" y="716"/>
                  <a:pt x="463" y="731"/>
                  <a:pt x="471" y="746"/>
                </a:cubicBezTo>
                <a:lnTo>
                  <a:pt x="617" y="746"/>
                </a:lnTo>
                <a:lnTo>
                  <a:pt x="669" y="627"/>
                </a:lnTo>
                <a:cubicBezTo>
                  <a:pt x="676" y="612"/>
                  <a:pt x="690" y="603"/>
                  <a:pt x="707" y="604"/>
                </a:cubicBezTo>
                <a:cubicBezTo>
                  <a:pt x="723" y="606"/>
                  <a:pt x="736" y="617"/>
                  <a:pt x="740" y="633"/>
                </a:cubicBezTo>
                <a:lnTo>
                  <a:pt x="774" y="779"/>
                </a:lnTo>
                <a:lnTo>
                  <a:pt x="814" y="715"/>
                </a:lnTo>
                <a:cubicBezTo>
                  <a:pt x="820" y="704"/>
                  <a:pt x="832" y="697"/>
                  <a:pt x="845" y="697"/>
                </a:cubicBezTo>
                <a:lnTo>
                  <a:pt x="944" y="697"/>
                </a:lnTo>
                <a:cubicBezTo>
                  <a:pt x="965" y="697"/>
                  <a:pt x="981" y="714"/>
                  <a:pt x="981" y="734"/>
                </a:cubicBezTo>
                <a:cubicBezTo>
                  <a:pt x="981" y="755"/>
                  <a:pt x="965" y="772"/>
                  <a:pt x="944" y="772"/>
                </a:cubicBezTo>
                <a:lnTo>
                  <a:pt x="866" y="772"/>
                </a:lnTo>
                <a:lnTo>
                  <a:pt x="791" y="896"/>
                </a:lnTo>
                <a:cubicBezTo>
                  <a:pt x="784" y="907"/>
                  <a:pt x="772" y="913"/>
                  <a:pt x="759" y="913"/>
                </a:cubicBezTo>
                <a:cubicBezTo>
                  <a:pt x="757" y="913"/>
                  <a:pt x="755" y="913"/>
                  <a:pt x="753" y="913"/>
                </a:cubicBezTo>
                <a:cubicBezTo>
                  <a:pt x="738" y="911"/>
                  <a:pt x="726" y="899"/>
                  <a:pt x="723" y="885"/>
                </a:cubicBezTo>
                <a:lnTo>
                  <a:pt x="693" y="760"/>
                </a:lnTo>
                <a:lnTo>
                  <a:pt x="676" y="798"/>
                </a:lnTo>
                <a:cubicBezTo>
                  <a:pt x="670" y="812"/>
                  <a:pt x="657" y="821"/>
                  <a:pt x="642" y="821"/>
                </a:cubicBezTo>
                <a:lnTo>
                  <a:pt x="324" y="821"/>
                </a:lnTo>
                <a:cubicBezTo>
                  <a:pt x="304" y="821"/>
                  <a:pt x="287" y="804"/>
                  <a:pt x="287" y="784"/>
                </a:cubicBezTo>
                <a:close/>
                <a:moveTo>
                  <a:pt x="1741" y="37"/>
                </a:moveTo>
                <a:lnTo>
                  <a:pt x="1741" y="862"/>
                </a:lnTo>
                <a:cubicBezTo>
                  <a:pt x="1741" y="882"/>
                  <a:pt x="1724" y="899"/>
                  <a:pt x="1703" y="899"/>
                </a:cubicBezTo>
                <a:lnTo>
                  <a:pt x="1545" y="899"/>
                </a:lnTo>
                <a:lnTo>
                  <a:pt x="1545" y="1214"/>
                </a:lnTo>
                <a:cubicBezTo>
                  <a:pt x="1545" y="1234"/>
                  <a:pt x="1528" y="1251"/>
                  <a:pt x="1507" y="1251"/>
                </a:cubicBezTo>
                <a:lnTo>
                  <a:pt x="857" y="1251"/>
                </a:lnTo>
                <a:lnTo>
                  <a:pt x="412" y="1586"/>
                </a:lnTo>
                <a:cubicBezTo>
                  <a:pt x="405" y="1590"/>
                  <a:pt x="397" y="1593"/>
                  <a:pt x="390" y="1593"/>
                </a:cubicBezTo>
                <a:cubicBezTo>
                  <a:pt x="384" y="1593"/>
                  <a:pt x="378" y="1592"/>
                  <a:pt x="373" y="1589"/>
                </a:cubicBezTo>
                <a:cubicBezTo>
                  <a:pt x="360" y="1583"/>
                  <a:pt x="352" y="1570"/>
                  <a:pt x="352" y="1556"/>
                </a:cubicBezTo>
                <a:lnTo>
                  <a:pt x="352" y="1251"/>
                </a:lnTo>
                <a:lnTo>
                  <a:pt x="37" y="1251"/>
                </a:lnTo>
                <a:cubicBezTo>
                  <a:pt x="17" y="1251"/>
                  <a:pt x="0" y="1235"/>
                  <a:pt x="0" y="1214"/>
                </a:cubicBezTo>
                <a:lnTo>
                  <a:pt x="0" y="261"/>
                </a:lnTo>
                <a:cubicBezTo>
                  <a:pt x="0" y="241"/>
                  <a:pt x="17" y="224"/>
                  <a:pt x="37" y="224"/>
                </a:cubicBezTo>
                <a:lnTo>
                  <a:pt x="339" y="224"/>
                </a:lnTo>
                <a:lnTo>
                  <a:pt x="339" y="37"/>
                </a:lnTo>
                <a:cubicBezTo>
                  <a:pt x="339" y="16"/>
                  <a:pt x="356" y="0"/>
                  <a:pt x="377" y="0"/>
                </a:cubicBezTo>
                <a:lnTo>
                  <a:pt x="1703" y="0"/>
                </a:lnTo>
                <a:cubicBezTo>
                  <a:pt x="1724" y="0"/>
                  <a:pt x="1741" y="16"/>
                  <a:pt x="1741" y="37"/>
                </a:cubicBezTo>
                <a:close/>
                <a:moveTo>
                  <a:pt x="1470" y="299"/>
                </a:moveTo>
                <a:lnTo>
                  <a:pt x="75" y="299"/>
                </a:lnTo>
                <a:lnTo>
                  <a:pt x="75" y="1176"/>
                </a:lnTo>
                <a:lnTo>
                  <a:pt x="390" y="1176"/>
                </a:lnTo>
                <a:cubicBezTo>
                  <a:pt x="410" y="1176"/>
                  <a:pt x="427" y="1193"/>
                  <a:pt x="427" y="1214"/>
                </a:cubicBezTo>
                <a:lnTo>
                  <a:pt x="427" y="1481"/>
                </a:lnTo>
                <a:lnTo>
                  <a:pt x="823" y="1184"/>
                </a:lnTo>
                <a:cubicBezTo>
                  <a:pt x="829" y="1179"/>
                  <a:pt x="837" y="1176"/>
                  <a:pt x="845" y="1176"/>
                </a:cubicBezTo>
                <a:lnTo>
                  <a:pt x="1470" y="1176"/>
                </a:lnTo>
                <a:lnTo>
                  <a:pt x="1470" y="299"/>
                </a:lnTo>
                <a:lnTo>
                  <a:pt x="1470" y="299"/>
                </a:lnTo>
                <a:close/>
                <a:moveTo>
                  <a:pt x="1666" y="74"/>
                </a:moveTo>
                <a:lnTo>
                  <a:pt x="414" y="74"/>
                </a:lnTo>
                <a:lnTo>
                  <a:pt x="414" y="224"/>
                </a:lnTo>
                <a:lnTo>
                  <a:pt x="1507" y="224"/>
                </a:lnTo>
                <a:cubicBezTo>
                  <a:pt x="1528" y="224"/>
                  <a:pt x="1545" y="241"/>
                  <a:pt x="1545" y="261"/>
                </a:cubicBezTo>
                <a:lnTo>
                  <a:pt x="1545" y="825"/>
                </a:lnTo>
                <a:lnTo>
                  <a:pt x="1666" y="825"/>
                </a:lnTo>
                <a:lnTo>
                  <a:pt x="1666" y="74"/>
                </a:lnTo>
                <a:lnTo>
                  <a:pt x="1666" y="7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pic>
        <p:nvPicPr>
          <p:cNvPr id="4" name="图片 3" descr="微信图片_20240625145220"/>
          <p:cNvPicPr>
            <a:picLocks noChangeAspect="1"/>
          </p:cNvPicPr>
          <p:nvPr/>
        </p:nvPicPr>
        <p:blipFill>
          <a:blip r:embed="rId1"/>
          <a:stretch>
            <a:fillRect/>
          </a:stretch>
        </p:blipFill>
        <p:spPr>
          <a:xfrm>
            <a:off x="10864850" y="167640"/>
            <a:ext cx="1101725" cy="8578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文本框 146"/>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四、请输入你的标题</a:t>
            </a:r>
            <a:endParaRPr lang="zh-CN" altLang="en-US" dirty="0">
              <a:sym typeface="思源黑体 CN Normal" panose="020B0400000000000000" pitchFamily="34" charset="-122"/>
            </a:endParaRPr>
          </a:p>
        </p:txBody>
      </p:sp>
      <p:sp>
        <p:nvSpPr>
          <p:cNvPr id="153"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4" name="圆角矩形 15"/>
          <p:cNvSpPr/>
          <p:nvPr>
            <p:custDataLst>
              <p:tags r:id="rId1"/>
            </p:custDataLst>
          </p:nvPr>
        </p:nvSpPr>
        <p:spPr>
          <a:xfrm>
            <a:off x="3587478" y="3060904"/>
            <a:ext cx="2356613" cy="3123628"/>
          </a:xfrm>
          <a:prstGeom prst="roundRect">
            <a:avLst>
              <a:gd name="adj" fmla="val 6176"/>
            </a:avLst>
          </a:prstGeom>
          <a:gradFill flip="none" rotWithShape="1">
            <a:gsLst>
              <a:gs pos="0">
                <a:schemeClr val="bg1"/>
              </a:gs>
              <a:gs pos="100000">
                <a:schemeClr val="bg1">
                  <a:alpha val="0"/>
                </a:schemeClr>
              </a:gs>
            </a:gsLst>
            <a:lin ang="16200000" scaled="1"/>
            <a:tileRect/>
          </a:gradFill>
          <a:ln>
            <a:gradFill>
              <a:gsLst>
                <a:gs pos="0">
                  <a:schemeClr val="bg1"/>
                </a:gs>
                <a:gs pos="100000">
                  <a:srgbClr val="0070C0"/>
                </a:gs>
              </a:gsLst>
              <a:lin ang="5400000" scaled="1"/>
            </a:gra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7" name="矩形 126"/>
          <p:cNvSpPr/>
          <p:nvPr>
            <p:custDataLst>
              <p:tags r:id="rId2"/>
            </p:custDataLst>
          </p:nvPr>
        </p:nvSpPr>
        <p:spPr>
          <a:xfrm>
            <a:off x="3750122" y="4843323"/>
            <a:ext cx="2031325" cy="1099468"/>
          </a:xfrm>
          <a:prstGeom prst="rect">
            <a:avLst/>
          </a:prstGeom>
        </p:spPr>
        <p:txBody>
          <a:bodyPr wrap="non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28" name="矩形 127"/>
          <p:cNvSpPr/>
          <p:nvPr>
            <p:custDataLst>
              <p:tags r:id="rId3"/>
            </p:custDataLst>
          </p:nvPr>
        </p:nvSpPr>
        <p:spPr>
          <a:xfrm>
            <a:off x="4008484" y="4299176"/>
            <a:ext cx="1514600" cy="461665"/>
          </a:xfrm>
          <a:prstGeom prst="rect">
            <a:avLst/>
          </a:prstGeom>
        </p:spPr>
        <p:txBody>
          <a:bodyPr wrap="square">
            <a:spAutoFit/>
          </a:bodyPr>
          <a:lstStyle/>
          <a:p>
            <a:pPr algn="ctr">
              <a:spcAft>
                <a:spcPts val="0"/>
              </a:spcAft>
            </a:pPr>
            <a:r>
              <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输入标题</a:t>
            </a:r>
            <a:endPar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pic>
        <p:nvPicPr>
          <p:cNvPr id="138" name="图片 137" descr="F:/XY3YY照片/医院标志/医院建筑标志/2019科教楼1500.jpg2019科教楼1500"/>
          <p:cNvPicPr preferRelativeResize="0"/>
          <p:nvPr>
            <p:custDataLst>
              <p:tags r:id="rId4"/>
            </p:custDataLst>
          </p:nvPr>
        </p:nvPicPr>
        <p:blipFill rotWithShape="1">
          <a:blip r:embed="rId5"/>
          <a:srcRect/>
          <a:stretch>
            <a:fillRect/>
          </a:stretch>
        </p:blipFill>
        <p:spPr>
          <a:xfrm>
            <a:off x="3790185" y="2064188"/>
            <a:ext cx="1951198" cy="1951198"/>
          </a:xfrm>
          <a:prstGeom prst="ellipse">
            <a:avLst/>
          </a:prstGeom>
          <a:ln w="44450">
            <a:solidFill>
              <a:srgbClr val="006DAD"/>
            </a:solidFill>
          </a:ln>
        </p:spPr>
      </p:pic>
      <p:sp>
        <p:nvSpPr>
          <p:cNvPr id="145" name="圆角矩形 15"/>
          <p:cNvSpPr/>
          <p:nvPr>
            <p:custDataLst>
              <p:tags r:id="rId6"/>
            </p:custDataLst>
          </p:nvPr>
        </p:nvSpPr>
        <p:spPr>
          <a:xfrm>
            <a:off x="6268148" y="3060904"/>
            <a:ext cx="2356613" cy="3123628"/>
          </a:xfrm>
          <a:prstGeom prst="roundRect">
            <a:avLst>
              <a:gd name="adj" fmla="val 6176"/>
            </a:avLst>
          </a:prstGeom>
          <a:gradFill flip="none" rotWithShape="1">
            <a:gsLst>
              <a:gs pos="0">
                <a:schemeClr val="bg1"/>
              </a:gs>
              <a:gs pos="100000">
                <a:schemeClr val="bg1">
                  <a:alpha val="0"/>
                </a:schemeClr>
              </a:gs>
            </a:gsLst>
            <a:lin ang="16200000" scaled="1"/>
            <a:tileRect/>
          </a:gradFill>
          <a:ln>
            <a:gradFill>
              <a:gsLst>
                <a:gs pos="0">
                  <a:schemeClr val="bg1"/>
                </a:gs>
                <a:gs pos="100000">
                  <a:srgbClr val="0070C0"/>
                </a:gs>
              </a:gsLst>
              <a:lin ang="5400000" scaled="1"/>
            </a:gra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9" name="矩形 128"/>
          <p:cNvSpPr/>
          <p:nvPr>
            <p:custDataLst>
              <p:tags r:id="rId7"/>
            </p:custDataLst>
          </p:nvPr>
        </p:nvSpPr>
        <p:spPr>
          <a:xfrm>
            <a:off x="6430792" y="4843323"/>
            <a:ext cx="2031325" cy="1099468"/>
          </a:xfrm>
          <a:prstGeom prst="rect">
            <a:avLst/>
          </a:prstGeom>
        </p:spPr>
        <p:txBody>
          <a:bodyPr wrap="non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30" name="矩形 129"/>
          <p:cNvSpPr/>
          <p:nvPr>
            <p:custDataLst>
              <p:tags r:id="rId8"/>
            </p:custDataLst>
          </p:nvPr>
        </p:nvSpPr>
        <p:spPr>
          <a:xfrm>
            <a:off x="6689154" y="4299176"/>
            <a:ext cx="1514600" cy="461665"/>
          </a:xfrm>
          <a:prstGeom prst="rect">
            <a:avLst/>
          </a:prstGeom>
        </p:spPr>
        <p:txBody>
          <a:bodyPr wrap="square">
            <a:spAutoFit/>
          </a:bodyPr>
          <a:lstStyle/>
          <a:p>
            <a:pPr algn="ctr">
              <a:spcAft>
                <a:spcPts val="0"/>
              </a:spcAft>
            </a:pPr>
            <a:r>
              <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输入标题</a:t>
            </a:r>
            <a:endPar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pic>
        <p:nvPicPr>
          <p:cNvPr id="139" name="图片 138" descr="F:/XY3YY照片/医院标志/湘雅三医院_航拍照片/应急.jpg应急"/>
          <p:cNvPicPr preferRelativeResize="0"/>
          <p:nvPr>
            <p:custDataLst>
              <p:tags r:id="rId9"/>
            </p:custDataLst>
          </p:nvPr>
        </p:nvPicPr>
        <p:blipFill rotWithShape="1">
          <a:blip r:embed="rId10"/>
          <a:srcRect/>
          <a:stretch>
            <a:fillRect/>
          </a:stretch>
        </p:blipFill>
        <p:spPr>
          <a:xfrm>
            <a:off x="6470855" y="2064188"/>
            <a:ext cx="1951198" cy="1951198"/>
          </a:xfrm>
          <a:prstGeom prst="ellipse">
            <a:avLst/>
          </a:prstGeom>
          <a:ln w="44450">
            <a:solidFill>
              <a:srgbClr val="006DAD"/>
            </a:solidFill>
          </a:ln>
        </p:spPr>
      </p:pic>
      <p:sp>
        <p:nvSpPr>
          <p:cNvPr id="143" name="圆角矩形 15"/>
          <p:cNvSpPr/>
          <p:nvPr>
            <p:custDataLst>
              <p:tags r:id="rId11"/>
            </p:custDataLst>
          </p:nvPr>
        </p:nvSpPr>
        <p:spPr>
          <a:xfrm>
            <a:off x="906808" y="3060904"/>
            <a:ext cx="2356613" cy="3123628"/>
          </a:xfrm>
          <a:prstGeom prst="roundRect">
            <a:avLst>
              <a:gd name="adj" fmla="val 6176"/>
            </a:avLst>
          </a:prstGeom>
          <a:gradFill flip="none" rotWithShape="1">
            <a:gsLst>
              <a:gs pos="0">
                <a:schemeClr val="bg1"/>
              </a:gs>
              <a:gs pos="100000">
                <a:schemeClr val="bg1">
                  <a:alpha val="0"/>
                </a:schemeClr>
              </a:gs>
            </a:gsLst>
            <a:lin ang="16200000" scaled="1"/>
            <a:tileRect/>
          </a:gradFill>
          <a:ln w="3175">
            <a:gradFill>
              <a:gsLst>
                <a:gs pos="0">
                  <a:schemeClr val="bg1">
                    <a:alpha val="97000"/>
                  </a:schemeClr>
                </a:gs>
                <a:gs pos="100000">
                  <a:srgbClr val="0070C0"/>
                </a:gs>
              </a:gsLst>
              <a:lin ang="5400000" scaled="1"/>
            </a:gra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 name="矩形 2"/>
          <p:cNvSpPr/>
          <p:nvPr>
            <p:custDataLst>
              <p:tags r:id="rId12"/>
            </p:custDataLst>
          </p:nvPr>
        </p:nvSpPr>
        <p:spPr>
          <a:xfrm>
            <a:off x="1069452" y="4843323"/>
            <a:ext cx="2031325" cy="1099468"/>
          </a:xfrm>
          <a:prstGeom prst="rect">
            <a:avLst/>
          </a:prstGeom>
        </p:spPr>
        <p:txBody>
          <a:bodyPr wrap="non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54" name="矩形 153"/>
          <p:cNvSpPr/>
          <p:nvPr>
            <p:custDataLst>
              <p:tags r:id="rId13"/>
            </p:custDataLst>
          </p:nvPr>
        </p:nvSpPr>
        <p:spPr>
          <a:xfrm>
            <a:off x="1327814" y="4299176"/>
            <a:ext cx="1514600" cy="461665"/>
          </a:xfrm>
          <a:prstGeom prst="rect">
            <a:avLst/>
          </a:prstGeom>
        </p:spPr>
        <p:txBody>
          <a:bodyPr wrap="square">
            <a:spAutoFit/>
          </a:bodyPr>
          <a:lstStyle/>
          <a:p>
            <a:pPr algn="ctr">
              <a:spcAft>
                <a:spcPts val="0"/>
              </a:spcAft>
            </a:pPr>
            <a:r>
              <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输入标题</a:t>
            </a:r>
            <a:endPar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pic>
        <p:nvPicPr>
          <p:cNvPr id="140" name="图片 139" descr="F:/XY3YY照片/医院标志/医院建筑标志/2019内科楼.jpg2019内科楼"/>
          <p:cNvPicPr preferRelativeResize="0"/>
          <p:nvPr>
            <p:custDataLst>
              <p:tags r:id="rId14"/>
            </p:custDataLst>
          </p:nvPr>
        </p:nvPicPr>
        <p:blipFill rotWithShape="1">
          <a:blip r:embed="rId15"/>
          <a:srcRect/>
          <a:stretch>
            <a:fillRect/>
          </a:stretch>
        </p:blipFill>
        <p:spPr>
          <a:xfrm>
            <a:off x="1109515" y="2064188"/>
            <a:ext cx="1951198" cy="1951198"/>
          </a:xfrm>
          <a:prstGeom prst="ellipse">
            <a:avLst/>
          </a:prstGeom>
          <a:ln w="44450">
            <a:solidFill>
              <a:srgbClr val="006DAD"/>
            </a:solidFill>
          </a:ln>
        </p:spPr>
      </p:pic>
      <p:sp>
        <p:nvSpPr>
          <p:cNvPr id="146" name="圆角矩形 15"/>
          <p:cNvSpPr/>
          <p:nvPr>
            <p:custDataLst>
              <p:tags r:id="rId16"/>
            </p:custDataLst>
          </p:nvPr>
        </p:nvSpPr>
        <p:spPr>
          <a:xfrm>
            <a:off x="8948817" y="3060904"/>
            <a:ext cx="2356613" cy="3123628"/>
          </a:xfrm>
          <a:prstGeom prst="roundRect">
            <a:avLst>
              <a:gd name="adj" fmla="val 6176"/>
            </a:avLst>
          </a:prstGeom>
          <a:gradFill flip="none" rotWithShape="1">
            <a:gsLst>
              <a:gs pos="0">
                <a:schemeClr val="bg1"/>
              </a:gs>
              <a:gs pos="100000">
                <a:schemeClr val="bg1">
                  <a:alpha val="0"/>
                </a:schemeClr>
              </a:gs>
            </a:gsLst>
            <a:lin ang="16200000" scaled="1"/>
            <a:tileRect/>
          </a:gradFill>
          <a:ln>
            <a:gradFill>
              <a:gsLst>
                <a:gs pos="0">
                  <a:schemeClr val="bg1"/>
                </a:gs>
                <a:gs pos="100000">
                  <a:srgbClr val="0070C0"/>
                </a:gs>
              </a:gsLst>
              <a:lin ang="5400000" scaled="1"/>
            </a:gra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6" name="矩形 135"/>
          <p:cNvSpPr/>
          <p:nvPr>
            <p:custDataLst>
              <p:tags r:id="rId17"/>
            </p:custDataLst>
          </p:nvPr>
        </p:nvSpPr>
        <p:spPr>
          <a:xfrm>
            <a:off x="9111461" y="4843323"/>
            <a:ext cx="2031325" cy="1099468"/>
          </a:xfrm>
          <a:prstGeom prst="rect">
            <a:avLst/>
          </a:prstGeom>
        </p:spPr>
        <p:txBody>
          <a:bodyPr wrap="non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在此输入文本内容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137" name="矩形 136"/>
          <p:cNvSpPr/>
          <p:nvPr>
            <p:custDataLst>
              <p:tags r:id="rId18"/>
            </p:custDataLst>
          </p:nvPr>
        </p:nvSpPr>
        <p:spPr>
          <a:xfrm>
            <a:off x="9369823" y="4299176"/>
            <a:ext cx="1514600" cy="461665"/>
          </a:xfrm>
          <a:prstGeom prst="rect">
            <a:avLst/>
          </a:prstGeom>
        </p:spPr>
        <p:txBody>
          <a:bodyPr wrap="square">
            <a:spAutoFit/>
          </a:bodyPr>
          <a:lstStyle/>
          <a:p>
            <a:pPr algn="ctr">
              <a:spcAft>
                <a:spcPts val="0"/>
              </a:spcAft>
            </a:pPr>
            <a:r>
              <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输入标题</a:t>
            </a:r>
            <a:endParaRPr lang="zh-CN" altLang="en-US" sz="2400" b="1" kern="100" dirty="0">
              <a:solidFill>
                <a:schemeClr val="tx1">
                  <a:lumMod val="85000"/>
                  <a:lumOff val="15000"/>
                </a:schemeClr>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pic>
        <p:nvPicPr>
          <p:cNvPr id="141" name="图片 140" descr="F:/XY3YY照片/医院标志/医院建筑标志/2019职工食堂.jpg2019职工食堂"/>
          <p:cNvPicPr preferRelativeResize="0"/>
          <p:nvPr>
            <p:custDataLst>
              <p:tags r:id="rId19"/>
            </p:custDataLst>
          </p:nvPr>
        </p:nvPicPr>
        <p:blipFill rotWithShape="1">
          <a:blip r:embed="rId20"/>
          <a:srcRect/>
          <a:stretch>
            <a:fillRect/>
          </a:stretch>
        </p:blipFill>
        <p:spPr>
          <a:xfrm>
            <a:off x="9151524" y="2064188"/>
            <a:ext cx="1951198" cy="1951198"/>
          </a:xfrm>
          <a:prstGeom prst="ellipse">
            <a:avLst/>
          </a:prstGeom>
          <a:ln w="44450">
            <a:solidFill>
              <a:srgbClr val="006DAD"/>
            </a:solidFill>
          </a:ln>
        </p:spPr>
      </p:pic>
      <p:pic>
        <p:nvPicPr>
          <p:cNvPr id="2" name="图片 1" descr="微信图片_20240625145220"/>
          <p:cNvPicPr>
            <a:picLocks noChangeAspect="1"/>
          </p:cNvPicPr>
          <p:nvPr/>
        </p:nvPicPr>
        <p:blipFill>
          <a:blip r:embed="rId21"/>
          <a:stretch>
            <a:fillRect/>
          </a:stretch>
        </p:blipFill>
        <p:spPr>
          <a:xfrm>
            <a:off x="10864850" y="167640"/>
            <a:ext cx="1101725" cy="8578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srcRect/>
          <a:stretch>
            <a:fillRect/>
          </a:stretch>
        </p:blipFill>
        <p:spPr>
          <a:xfrm flipH="1">
            <a:off x="0" y="0"/>
            <a:ext cx="12191998" cy="6858000"/>
          </a:xfrm>
          <a:prstGeom prst="rect">
            <a:avLst/>
          </a:prstGeom>
        </p:spPr>
      </p:pic>
      <p:sp>
        <p:nvSpPr>
          <p:cNvPr id="19" name="矩形 18"/>
          <p:cNvSpPr/>
          <p:nvPr/>
        </p:nvSpPr>
        <p:spPr>
          <a:xfrm>
            <a:off x="-4187" y="0"/>
            <a:ext cx="12191999" cy="6857999"/>
          </a:xfrm>
          <a:prstGeom prst="rect">
            <a:avLst/>
          </a:prstGeom>
          <a:gradFill flip="none" rotWithShape="1">
            <a:gsLst>
              <a:gs pos="100000">
                <a:schemeClr val="bg1">
                  <a:alpha val="0"/>
                </a:schemeClr>
              </a:gs>
              <a:gs pos="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3" name="组 6"/>
          <p:cNvGrpSpPr/>
          <p:nvPr/>
        </p:nvGrpSpPr>
        <p:grpSpPr>
          <a:xfrm>
            <a:off x="0" y="2090058"/>
            <a:ext cx="9532326" cy="2325188"/>
            <a:chOff x="0" y="3115491"/>
            <a:chExt cx="8910549" cy="2651760"/>
          </a:xfrm>
        </p:grpSpPr>
        <p:sp>
          <p:nvSpPr>
            <p:cNvPr id="34" name="矩形 33"/>
            <p:cNvSpPr/>
            <p:nvPr/>
          </p:nvSpPr>
          <p:spPr>
            <a:xfrm>
              <a:off x="0" y="3115491"/>
              <a:ext cx="7811589" cy="2651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椭圆 34"/>
            <p:cNvSpPr/>
            <p:nvPr/>
          </p:nvSpPr>
          <p:spPr>
            <a:xfrm>
              <a:off x="6782944" y="3115491"/>
              <a:ext cx="2127605" cy="26517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36" name="矩形 35"/>
          <p:cNvSpPr/>
          <p:nvPr/>
        </p:nvSpPr>
        <p:spPr>
          <a:xfrm>
            <a:off x="460515" y="2679792"/>
            <a:ext cx="482696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kern="100" dirty="0">
                <a:solidFill>
                  <a:prstClr val="white"/>
                </a:solidFill>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非常感谢您的观看</a:t>
            </a:r>
            <a:endParaRPr kumimoji="0" lang="zh-CN" altLang="zh-CN" sz="4400" b="1" i="0" u="none" strike="noStrike" kern="1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grpSp>
        <p:nvGrpSpPr>
          <p:cNvPr id="3" name="组合 2"/>
          <p:cNvGrpSpPr/>
          <p:nvPr/>
        </p:nvGrpSpPr>
        <p:grpSpPr>
          <a:xfrm>
            <a:off x="655320" y="1450498"/>
            <a:ext cx="1767840" cy="335280"/>
            <a:chOff x="2087880" y="-213360"/>
            <a:chExt cx="1767840" cy="335280"/>
          </a:xfrm>
        </p:grpSpPr>
        <p:sp>
          <p:nvSpPr>
            <p:cNvPr id="2" name="椭圆 1"/>
            <p:cNvSpPr/>
            <p:nvPr/>
          </p:nvSpPr>
          <p:spPr>
            <a:xfrm flipH="1">
              <a:off x="2087880" y="-213360"/>
              <a:ext cx="335280" cy="3352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5" name="椭圆 44"/>
            <p:cNvSpPr/>
            <p:nvPr/>
          </p:nvSpPr>
          <p:spPr>
            <a:xfrm flipH="1">
              <a:off x="2804160" y="-213360"/>
              <a:ext cx="335280" cy="3352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6" name="椭圆 45"/>
            <p:cNvSpPr/>
            <p:nvPr/>
          </p:nvSpPr>
          <p:spPr>
            <a:xfrm flipH="1">
              <a:off x="3520440" y="-213360"/>
              <a:ext cx="335280" cy="335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pSp>
      <p:sp>
        <p:nvSpPr>
          <p:cNvPr id="48" name="文本框 27"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573718" y="3659008"/>
            <a:ext cx="4713759" cy="338547"/>
          </a:xfrm>
          <a:prstGeom prst="rect">
            <a:avLst/>
          </a:prstGeom>
          <a:noFill/>
        </p:spPr>
        <p:txBody>
          <a:bodyPr wrap="square" rtlCol="0">
            <a:spAutoFit/>
          </a:bodyPr>
          <a:lstStyle/>
          <a:p>
            <a:pPr marL="0" marR="0" lvl="0" indent="0" algn="dist" defTabSz="1218565" rtl="0" eaLnBrk="1" fontAlgn="auto" latinLnBrk="0" hangingPunct="1">
              <a:lnSpc>
                <a:spcPct val="100000"/>
              </a:lnSpc>
              <a:spcBef>
                <a:spcPts val="0"/>
              </a:spcBef>
              <a:spcAft>
                <a:spcPts val="0"/>
              </a:spcAft>
              <a:buClrTx/>
              <a:buSzTx/>
              <a:buFontTx/>
              <a:buNone/>
              <a:defRPr/>
            </a:pPr>
            <a:r>
              <a:rPr lang="en-US" altLang="zh-CN" sz="1600" dirty="0">
                <a:solidFill>
                  <a:prstClr val="white"/>
                </a:solidFill>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rPr>
              <a:t>THANK YOU FOR WATCHING</a:t>
            </a:r>
            <a:endParaRPr kumimoji="0" lang="en-US" altLang="zh-CN" sz="1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Kartika" panose="02020503030404060203" pitchFamily="18" charset="0"/>
              <a:sym typeface="思源黑体 CN Normal" panose="020B0400000000000000" pitchFamily="34" charset="-122"/>
            </a:endParaRPr>
          </a:p>
        </p:txBody>
      </p:sp>
      <p:sp>
        <p:nvSpPr>
          <p:cNvPr id="49" name="椭圆 48"/>
          <p:cNvSpPr/>
          <p:nvPr/>
        </p:nvSpPr>
        <p:spPr>
          <a:xfrm>
            <a:off x="7317692" y="2193785"/>
            <a:ext cx="2077978" cy="207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6" name="图片 5" descr="微信图片_20240625145220"/>
          <p:cNvPicPr>
            <a:picLocks noChangeAspect="1"/>
          </p:cNvPicPr>
          <p:nvPr/>
        </p:nvPicPr>
        <p:blipFill>
          <a:blip r:embed="rId2"/>
          <a:stretch>
            <a:fillRect/>
          </a:stretch>
        </p:blipFill>
        <p:spPr>
          <a:xfrm>
            <a:off x="7537450" y="2610485"/>
            <a:ext cx="1648460" cy="1283970"/>
          </a:xfrm>
          <a:prstGeom prst="rect">
            <a:avLst/>
          </a:prstGeom>
        </p:spPr>
      </p:pic>
      <p:pic>
        <p:nvPicPr>
          <p:cNvPr id="7" name="图片 6" descr="090707png800"/>
          <p:cNvPicPr>
            <a:picLocks noChangeAspect="1"/>
          </p:cNvPicPr>
          <p:nvPr/>
        </p:nvPicPr>
        <p:blipFill>
          <a:blip r:embed="rId3">
            <a:alphaModFix amt="22000"/>
          </a:blip>
          <a:stretch>
            <a:fillRect/>
          </a:stretch>
        </p:blipFill>
        <p:spPr>
          <a:xfrm rot="960000">
            <a:off x="9206865" y="866140"/>
            <a:ext cx="1492885" cy="1492885"/>
          </a:xfrm>
          <a:prstGeom prst="rect">
            <a:avLst/>
          </a:prstGeom>
          <a:scene3d>
            <a:camera prst="perspectiveLeft"/>
            <a:lightRig rig="threePt" dir="t"/>
          </a:scene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7468156" cy="6858000"/>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文本框 20"/>
          <p:cNvSpPr>
            <a:spLocks noChangeArrowheads="1"/>
          </p:cNvSpPr>
          <p:nvPr/>
        </p:nvSpPr>
        <p:spPr bwMode="auto">
          <a:xfrm>
            <a:off x="2045462" y="2377987"/>
            <a:ext cx="241834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6600" dirty="0">
                <a:solidFill>
                  <a:schemeClr val="bg1"/>
                </a:solidFill>
                <a:effectLst>
                  <a:outerShdw blurRad="50800" dist="38100" dir="2700000" algn="tl" rotWithShape="0">
                    <a:prstClr val="black">
                      <a:alpha val="40000"/>
                    </a:prstClr>
                  </a:outerShdw>
                </a:effectLst>
                <a:latin typeface="汉仪旗黑 75S" panose="00020600040101010101" pitchFamily="18" charset="-122"/>
                <a:ea typeface="汉仪旗黑 75S" panose="00020600040101010101" pitchFamily="18" charset="-122"/>
                <a:sym typeface="思源黑体 CN Normal" panose="020B0400000000000000" pitchFamily="34" charset="-122"/>
              </a:rPr>
              <a:t>目 录</a:t>
            </a:r>
            <a:endParaRPr lang="en-US" altLang="en-US" sz="6600" dirty="0">
              <a:solidFill>
                <a:schemeClr val="bg1"/>
              </a:solidFill>
              <a:effectLst>
                <a:outerShdw blurRad="50800" dist="38100" dir="2700000" algn="tl" rotWithShape="0">
                  <a:prstClr val="black">
                    <a:alpha val="40000"/>
                  </a:prstClr>
                </a:outerShdw>
              </a:effectLst>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6" name="矩形 5"/>
          <p:cNvSpPr/>
          <p:nvPr/>
        </p:nvSpPr>
        <p:spPr>
          <a:xfrm>
            <a:off x="980662" y="1791417"/>
            <a:ext cx="4547941" cy="3275165"/>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cxnSp>
        <p:nvCxnSpPr>
          <p:cNvPr id="7" name="直线连接符 6"/>
          <p:cNvCxnSpPr/>
          <p:nvPr/>
        </p:nvCxnSpPr>
        <p:spPr>
          <a:xfrm flipV="1">
            <a:off x="1655864" y="3703172"/>
            <a:ext cx="3197536" cy="13252"/>
          </a:xfrm>
          <a:prstGeom prst="line">
            <a:avLst/>
          </a:prstGeom>
          <a:ln w="41275">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文本框 20"/>
          <p:cNvSpPr>
            <a:spLocks noChangeArrowheads="1"/>
          </p:cNvSpPr>
          <p:nvPr/>
        </p:nvSpPr>
        <p:spPr bwMode="auto">
          <a:xfrm>
            <a:off x="1299476" y="3987755"/>
            <a:ext cx="3910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a:solidFill>
                  <a:schemeClr val="bg1"/>
                </a:solidFill>
                <a:effectLst>
                  <a:outerShdw blurRad="50800" dist="38100" dir="2700000" algn="tl" rotWithShape="0">
                    <a:prstClr val="black">
                      <a:alpha val="40000"/>
                    </a:prstClr>
                  </a:outerShdw>
                </a:effectLst>
                <a:latin typeface="汉仪旗黑 75S" panose="00020600040101010101" pitchFamily="18" charset="-122"/>
                <a:ea typeface="汉仪旗黑 75S" panose="00020600040101010101" pitchFamily="18" charset="-122"/>
                <a:sym typeface="思源黑体 CN Normal" panose="020B0400000000000000" pitchFamily="34" charset="-122"/>
              </a:rPr>
              <a:t>CONTENTS</a:t>
            </a:r>
            <a:endParaRPr lang="en-US" altLang="en-US" sz="3200" b="1" dirty="0">
              <a:solidFill>
                <a:schemeClr val="bg1"/>
              </a:solidFill>
              <a:effectLst>
                <a:outerShdw blurRad="50800" dist="38100" dir="2700000" algn="tl" rotWithShape="0">
                  <a:prstClr val="black">
                    <a:alpha val="40000"/>
                  </a:prstClr>
                </a:outerShdw>
              </a:effectLst>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10" name="文本框 9"/>
          <p:cNvSpPr txBox="1"/>
          <p:nvPr>
            <p:custDataLst>
              <p:tags r:id="rId1"/>
            </p:custDataLst>
          </p:nvPr>
        </p:nvSpPr>
        <p:spPr>
          <a:xfrm>
            <a:off x="7783531" y="2810825"/>
            <a:ext cx="2805527" cy="460375"/>
          </a:xfrm>
          <a:prstGeom prst="rect">
            <a:avLst/>
          </a:prstGeom>
          <a:noFill/>
        </p:spPr>
        <p:txBody>
          <a:bodyPr wrap="square" rtlCol="0">
            <a:spAutoFit/>
          </a:bodyPr>
          <a:lstStyle/>
          <a:p>
            <a:pPr algn="l">
              <a:buClrTx/>
              <a:buSzTx/>
              <a:buFontTx/>
            </a:pPr>
            <a:r>
              <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请输入您的标题</a:t>
            </a:r>
            <a:endPar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15" name="文本框 20"/>
          <p:cNvSpPr>
            <a:spLocks noChangeArrowheads="1"/>
          </p:cNvSpPr>
          <p:nvPr>
            <p:custDataLst>
              <p:tags r:id="rId2"/>
            </p:custDataLst>
          </p:nvPr>
        </p:nvSpPr>
        <p:spPr bwMode="auto">
          <a:xfrm>
            <a:off x="7782535" y="2416178"/>
            <a:ext cx="1420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PART 02</a:t>
            </a:r>
            <a:endParaRPr lang="en-US" altLang="en-US"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椭圆 19"/>
          <p:cNvSpPr/>
          <p:nvPr>
            <p:custDataLst>
              <p:tags r:id="rId3"/>
            </p:custDataLst>
          </p:nvPr>
        </p:nvSpPr>
        <p:spPr>
          <a:xfrm>
            <a:off x="6467743" y="2474468"/>
            <a:ext cx="641130" cy="666363"/>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4" name="图片 23"/>
          <p:cNvPicPr>
            <a:picLocks noChangeAspect="1"/>
          </p:cNvPicPr>
          <p:nvPr>
            <p:custDataLst>
              <p:tags r:id="rId4"/>
            </p:custDataLst>
          </p:nvPr>
        </p:nvPicPr>
        <p:blipFill>
          <a:blip r:embed="rId5"/>
          <a:stretch>
            <a:fillRect/>
          </a:stretch>
        </p:blipFill>
        <p:spPr>
          <a:xfrm>
            <a:off x="6577806" y="2600058"/>
            <a:ext cx="462137" cy="462137"/>
          </a:xfrm>
          <a:prstGeom prst="rect">
            <a:avLst/>
          </a:prstGeom>
          <a:effectLst>
            <a:outerShdw blurRad="50800" dist="38100" dir="2700000" algn="tl" rotWithShape="0">
              <a:prstClr val="black">
                <a:alpha val="40000"/>
              </a:prstClr>
            </a:outerShdw>
          </a:effectLst>
        </p:spPr>
      </p:pic>
      <p:sp>
        <p:nvSpPr>
          <p:cNvPr id="9" name="文本框 8"/>
          <p:cNvSpPr txBox="1"/>
          <p:nvPr>
            <p:custDataLst>
              <p:tags r:id="rId6"/>
            </p:custDataLst>
          </p:nvPr>
        </p:nvSpPr>
        <p:spPr>
          <a:xfrm>
            <a:off x="7818136" y="1544542"/>
            <a:ext cx="2805527" cy="461665"/>
          </a:xfrm>
          <a:prstGeom prst="rect">
            <a:avLst/>
          </a:prstGeom>
          <a:noFill/>
        </p:spPr>
        <p:txBody>
          <a:bodyPr wrap="square" rtlCol="0">
            <a:spAutoFit/>
          </a:bodyPr>
          <a:lstStyle/>
          <a:p>
            <a:r>
              <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请输入您的标题</a:t>
            </a:r>
            <a:endPar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14" name="文本框 20"/>
          <p:cNvSpPr>
            <a:spLocks noChangeArrowheads="1"/>
          </p:cNvSpPr>
          <p:nvPr>
            <p:custDataLst>
              <p:tags r:id="rId7"/>
            </p:custDataLst>
          </p:nvPr>
        </p:nvSpPr>
        <p:spPr bwMode="auto">
          <a:xfrm>
            <a:off x="7805438" y="1164488"/>
            <a:ext cx="1420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PART 01</a:t>
            </a:r>
            <a:endParaRPr lang="en-US" altLang="en-US"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椭圆 18"/>
          <p:cNvSpPr/>
          <p:nvPr>
            <p:custDataLst>
              <p:tags r:id="rId8"/>
            </p:custDataLst>
          </p:nvPr>
        </p:nvSpPr>
        <p:spPr>
          <a:xfrm>
            <a:off x="6467743" y="1164487"/>
            <a:ext cx="641130" cy="666363"/>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5" name="图片 24"/>
          <p:cNvPicPr>
            <a:picLocks noChangeAspect="1"/>
          </p:cNvPicPr>
          <p:nvPr>
            <p:custDataLst>
              <p:tags r:id="rId9"/>
            </p:custDataLst>
          </p:nvPr>
        </p:nvPicPr>
        <p:blipFill>
          <a:blip r:embed="rId10"/>
          <a:stretch>
            <a:fillRect/>
          </a:stretch>
        </p:blipFill>
        <p:spPr>
          <a:xfrm>
            <a:off x="6601995" y="1303462"/>
            <a:ext cx="396092" cy="396092"/>
          </a:xfrm>
          <a:prstGeom prst="rect">
            <a:avLst/>
          </a:prstGeom>
          <a:effectLst>
            <a:outerShdw blurRad="50800" dist="38100" dir="2700000" algn="tl" rotWithShape="0">
              <a:prstClr val="black">
                <a:alpha val="40000"/>
              </a:prstClr>
            </a:outerShdw>
          </a:effectLst>
        </p:spPr>
      </p:pic>
      <p:sp>
        <p:nvSpPr>
          <p:cNvPr id="12" name="文本框 11"/>
          <p:cNvSpPr txBox="1"/>
          <p:nvPr>
            <p:custDataLst>
              <p:tags r:id="rId11"/>
            </p:custDataLst>
          </p:nvPr>
        </p:nvSpPr>
        <p:spPr>
          <a:xfrm>
            <a:off x="7751908" y="4061379"/>
            <a:ext cx="2620597" cy="460375"/>
          </a:xfrm>
          <a:prstGeom prst="rect">
            <a:avLst/>
          </a:prstGeom>
          <a:noFill/>
        </p:spPr>
        <p:txBody>
          <a:bodyPr wrap="square" rtlCol="0">
            <a:spAutoFit/>
          </a:bodyPr>
          <a:lstStyle/>
          <a:p>
            <a:pPr algn="l">
              <a:buClrTx/>
              <a:buSzTx/>
              <a:buFontTx/>
            </a:pPr>
            <a:r>
              <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请输入您的标题</a:t>
            </a:r>
            <a:endPar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16" name="文本框 20"/>
          <p:cNvSpPr>
            <a:spLocks noChangeArrowheads="1"/>
          </p:cNvSpPr>
          <p:nvPr>
            <p:custDataLst>
              <p:tags r:id="rId12"/>
            </p:custDataLst>
          </p:nvPr>
        </p:nvSpPr>
        <p:spPr bwMode="auto">
          <a:xfrm>
            <a:off x="7779485" y="3682461"/>
            <a:ext cx="1420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PART 03</a:t>
            </a:r>
            <a:endParaRPr lang="en-US" altLang="en-US"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椭圆 20"/>
          <p:cNvSpPr/>
          <p:nvPr>
            <p:custDataLst>
              <p:tags r:id="rId13"/>
            </p:custDataLst>
          </p:nvPr>
        </p:nvSpPr>
        <p:spPr>
          <a:xfrm>
            <a:off x="6467743" y="3735957"/>
            <a:ext cx="641130" cy="666363"/>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6" name="图片 25"/>
          <p:cNvPicPr>
            <a:picLocks noChangeAspect="1"/>
          </p:cNvPicPr>
          <p:nvPr>
            <p:custDataLst>
              <p:tags r:id="rId14"/>
            </p:custDataLst>
          </p:nvPr>
        </p:nvPicPr>
        <p:blipFill>
          <a:blip r:embed="rId15"/>
          <a:stretch>
            <a:fillRect/>
          </a:stretch>
        </p:blipFill>
        <p:spPr>
          <a:xfrm>
            <a:off x="6602778" y="3902821"/>
            <a:ext cx="393417" cy="393417"/>
          </a:xfrm>
          <a:prstGeom prst="rect">
            <a:avLst/>
          </a:prstGeom>
          <a:effectLst>
            <a:outerShdw blurRad="50800" dist="38100" dir="2700000" algn="tl" rotWithShape="0">
              <a:prstClr val="black">
                <a:alpha val="40000"/>
              </a:prstClr>
            </a:outerShdw>
          </a:effectLst>
        </p:spPr>
      </p:pic>
      <p:sp>
        <p:nvSpPr>
          <p:cNvPr id="13" name="文本框 12"/>
          <p:cNvSpPr txBox="1"/>
          <p:nvPr>
            <p:custDataLst>
              <p:tags r:id="rId16"/>
            </p:custDataLst>
          </p:nvPr>
        </p:nvSpPr>
        <p:spPr>
          <a:xfrm>
            <a:off x="7784092" y="5292162"/>
            <a:ext cx="2773924" cy="460375"/>
          </a:xfrm>
          <a:prstGeom prst="rect">
            <a:avLst/>
          </a:prstGeom>
          <a:noFill/>
        </p:spPr>
        <p:txBody>
          <a:bodyPr wrap="square" rtlCol="0">
            <a:spAutoFit/>
          </a:bodyPr>
          <a:lstStyle/>
          <a:p>
            <a:pPr algn="l">
              <a:buClrTx/>
              <a:buSzTx/>
              <a:buFontTx/>
            </a:pPr>
            <a:r>
              <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请输入您的标题</a:t>
            </a:r>
            <a:endParaRPr lang="zh-CN" altLang="en-US" sz="2400"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18" name="文本框 20"/>
          <p:cNvSpPr>
            <a:spLocks noChangeArrowheads="1"/>
          </p:cNvSpPr>
          <p:nvPr>
            <p:custDataLst>
              <p:tags r:id="rId17"/>
            </p:custDataLst>
          </p:nvPr>
        </p:nvSpPr>
        <p:spPr bwMode="auto">
          <a:xfrm>
            <a:off x="7788732" y="4898724"/>
            <a:ext cx="1420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PART 04</a:t>
            </a:r>
            <a:endParaRPr lang="en-US" altLang="en-US" sz="2000" dirty="0">
              <a:solidFill>
                <a:srgbClr val="3B4658"/>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椭圆 22"/>
          <p:cNvSpPr/>
          <p:nvPr>
            <p:custDataLst>
              <p:tags r:id="rId18"/>
            </p:custDataLst>
          </p:nvPr>
        </p:nvSpPr>
        <p:spPr>
          <a:xfrm>
            <a:off x="6467743" y="4975143"/>
            <a:ext cx="641130" cy="666363"/>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8" name="图片 27"/>
          <p:cNvPicPr>
            <a:picLocks noChangeAspect="1"/>
          </p:cNvPicPr>
          <p:nvPr>
            <p:custDataLst>
              <p:tags r:id="rId19"/>
            </p:custDataLst>
          </p:nvPr>
        </p:nvPicPr>
        <p:blipFill>
          <a:blip r:embed="rId20"/>
          <a:stretch>
            <a:fillRect/>
          </a:stretch>
        </p:blipFill>
        <p:spPr>
          <a:xfrm>
            <a:off x="6604649" y="5110598"/>
            <a:ext cx="400780" cy="40078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637283"/>
            <a:ext cx="3719465" cy="1620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1" name="圆角矩形 70"/>
          <p:cNvSpPr/>
          <p:nvPr/>
        </p:nvSpPr>
        <p:spPr>
          <a:xfrm>
            <a:off x="5448097" y="2600532"/>
            <a:ext cx="6551022" cy="16203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2" name="矩形 71"/>
          <p:cNvSpPr/>
          <p:nvPr/>
        </p:nvSpPr>
        <p:spPr>
          <a:xfrm>
            <a:off x="6671914" y="2600532"/>
            <a:ext cx="5543172" cy="1620350"/>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1" name="TextBox 80"/>
          <p:cNvSpPr txBox="1"/>
          <p:nvPr/>
        </p:nvSpPr>
        <p:spPr>
          <a:xfrm flipH="1">
            <a:off x="5880032" y="2788631"/>
            <a:ext cx="359946" cy="1107708"/>
          </a:xfrm>
          <a:prstGeom prst="rect">
            <a:avLst/>
          </a:prstGeom>
          <a:noFill/>
        </p:spPr>
        <p:txBody>
          <a:bodyPr wrap="square" rtlCol="0">
            <a:spAutoFit/>
          </a:bodyPr>
          <a:lstStyle/>
          <a:p>
            <a:pPr algn="ctr"/>
            <a:r>
              <a:rPr lang="en-US" altLang="zh-CN"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1</a:t>
            </a:r>
            <a:endParaRPr lang="id-ID"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2" name="文本框 9"/>
          <p:cNvSpPr txBox="1"/>
          <p:nvPr/>
        </p:nvSpPr>
        <p:spPr>
          <a:xfrm>
            <a:off x="6926218" y="3019889"/>
            <a:ext cx="3719464" cy="684656"/>
          </a:xfrm>
          <a:prstGeom prst="rect">
            <a:avLst/>
          </a:prstGeom>
          <a:noFill/>
        </p:spPr>
        <p:txBody>
          <a:bodyPr wrap="square" lIns="68562" tIns="34281" rIns="68562" bIns="34281" rtlCol="0">
            <a:spAutoFit/>
          </a:bodyPr>
          <a:lstStyle/>
          <a:p>
            <a:pPr marL="0" lvl="1" algn="dist"/>
            <a:r>
              <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请输入你的标题</a:t>
            </a:r>
            <a:endPar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182" name="组合 181"/>
          <p:cNvGrpSpPr/>
          <p:nvPr/>
        </p:nvGrpSpPr>
        <p:grpSpPr>
          <a:xfrm>
            <a:off x="4467735" y="2771759"/>
            <a:ext cx="278312" cy="184463"/>
            <a:chOff x="9482595" y="2565731"/>
            <a:chExt cx="278384" cy="184511"/>
          </a:xfrm>
        </p:grpSpPr>
        <p:sp>
          <p:nvSpPr>
            <p:cNvPr id="183" name="椭圆 182"/>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4" name="椭圆 183"/>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8" name="椭圆 17"/>
          <p:cNvSpPr/>
          <p:nvPr/>
        </p:nvSpPr>
        <p:spPr>
          <a:xfrm>
            <a:off x="2870894" y="2588362"/>
            <a:ext cx="1632520" cy="1632520"/>
          </a:xfrm>
          <a:prstGeom prst="ellipse">
            <a:avLst/>
          </a:prstGeom>
          <a:gradFill flip="none" rotWithShape="1">
            <a:gsLst>
              <a:gs pos="100000">
                <a:srgbClr val="F7FCFD"/>
              </a:gs>
              <a:gs pos="100000">
                <a:srgbClr val="0070C0"/>
              </a:gs>
            </a:gsLst>
            <a:lin ang="13500000" scaled="1"/>
            <a:tileRect/>
          </a:gradFill>
          <a:ln w="12700">
            <a:noFill/>
          </a:ln>
          <a:effectLst>
            <a:outerShdw blurRad="203200" dist="1524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400" b="1"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椭圆 23"/>
          <p:cNvSpPr/>
          <p:nvPr/>
        </p:nvSpPr>
        <p:spPr>
          <a:xfrm>
            <a:off x="3085871" y="2779675"/>
            <a:ext cx="1202566" cy="1249895"/>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 name="图片 1" descr="090707png800"/>
          <p:cNvPicPr>
            <a:picLocks noChangeAspect="1"/>
          </p:cNvPicPr>
          <p:nvPr/>
        </p:nvPicPr>
        <p:blipFill>
          <a:blip r:embed="rId1"/>
          <a:stretch>
            <a:fillRect/>
          </a:stretch>
        </p:blipFill>
        <p:spPr>
          <a:xfrm>
            <a:off x="2974340" y="2687955"/>
            <a:ext cx="1431290" cy="14312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椭圆 79"/>
          <p:cNvSpPr/>
          <p:nvPr/>
        </p:nvSpPr>
        <p:spPr>
          <a:xfrm>
            <a:off x="4698120" y="2475119"/>
            <a:ext cx="2796056" cy="2796056"/>
          </a:xfrm>
          <a:prstGeom prst="ellipse">
            <a:avLst/>
          </a:prstGeom>
          <a:noFill/>
          <a:ln w="12700">
            <a:solidFill>
              <a:srgbClr val="0070C0">
                <a:alpha val="32000"/>
              </a:srgbClr>
            </a:solidFill>
            <a:prstDash val="dash"/>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46" name="文本框 45"/>
          <p:cNvSpPr txBox="1"/>
          <p:nvPr/>
        </p:nvSpPr>
        <p:spPr>
          <a:xfrm>
            <a:off x="704262" y="287439"/>
            <a:ext cx="3781714" cy="536873"/>
          </a:xfrm>
          <a:prstGeom prst="rect">
            <a:avLst/>
          </a:prstGeom>
          <a:noFill/>
        </p:spPr>
        <p:txBody>
          <a:bodyPr wrap="square" rtlCol="0">
            <a:spAutoFit/>
          </a:bodyPr>
          <a:lstStyle/>
          <a:p>
            <a:r>
              <a:rPr lang="zh-CN" altLang="en-US" sz="2800" b="1" dirty="0">
                <a:solidFill>
                  <a:schemeClr val="tx1">
                    <a:lumMod val="85000"/>
                    <a:lumOff val="15000"/>
                  </a:schemeClr>
                </a:solidFill>
                <a:latin typeface="汉仪旗黑 75S" panose="00020600040101010101" pitchFamily="18" charset="-122"/>
                <a:ea typeface="汉仪旗黑 75S" panose="00020600040101010101" pitchFamily="18" charset="-122"/>
                <a:sym typeface="思源黑体 CN Normal" panose="020B0400000000000000" pitchFamily="34" charset="-122"/>
              </a:rPr>
              <a:t>一、请输入你的标题</a:t>
            </a:r>
            <a:endParaRPr lang="zh-CN" altLang="en-US" sz="2800" b="1" dirty="0">
              <a:solidFill>
                <a:schemeClr val="tx1">
                  <a:lumMod val="85000"/>
                  <a:lumOff val="15000"/>
                </a:schemeClr>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60"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椭圆 3"/>
          <p:cNvSpPr/>
          <p:nvPr/>
        </p:nvSpPr>
        <p:spPr>
          <a:xfrm>
            <a:off x="4804986" y="2575560"/>
            <a:ext cx="2590800" cy="2590800"/>
          </a:xfrm>
          <a:prstGeom prst="ellipse">
            <a:avLst/>
          </a:prstGeom>
          <a:solidFill>
            <a:srgbClr val="006DAD"/>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3" name="文本框 62"/>
          <p:cNvSpPr txBox="1"/>
          <p:nvPr/>
        </p:nvSpPr>
        <p:spPr>
          <a:xfrm>
            <a:off x="5468643" y="3317707"/>
            <a:ext cx="1278250" cy="1077218"/>
          </a:xfrm>
          <a:prstGeom prst="rect">
            <a:avLst/>
          </a:prstGeom>
          <a:noFill/>
        </p:spPr>
        <p:txBody>
          <a:bodyPr wrap="square" rtlCol="0">
            <a:spAutoFit/>
          </a:bodyPr>
          <a:lstStyle/>
          <a:p>
            <a:pPr algn="ctr"/>
            <a:r>
              <a:rPr lang="zh-CN" altLang="en-US" sz="32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输入</a:t>
            </a:r>
            <a:endParaRPr lang="en-US" altLang="zh-CN" sz="32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ctr"/>
            <a:r>
              <a:rPr lang="zh-CN" altLang="en-US" sz="32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标题</a:t>
            </a:r>
            <a:endParaRPr lang="zh-CN" altLang="en-US" sz="32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8" name="椭圆 57"/>
          <p:cNvSpPr/>
          <p:nvPr/>
        </p:nvSpPr>
        <p:spPr>
          <a:xfrm>
            <a:off x="6637579" y="4350812"/>
            <a:ext cx="1046416" cy="1046416"/>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4" name="dna-code_82990"/>
          <p:cNvSpPr/>
          <p:nvPr/>
        </p:nvSpPr>
        <p:spPr>
          <a:xfrm>
            <a:off x="6946871" y="4717082"/>
            <a:ext cx="427834" cy="390903"/>
          </a:xfrm>
          <a:custGeom>
            <a:avLst/>
            <a:gdLst>
              <a:gd name="T0" fmla="*/ 324 w 1741"/>
              <a:gd name="T1" fmla="*/ 746 h 1593"/>
              <a:gd name="T2" fmla="*/ 381 w 1741"/>
              <a:gd name="T3" fmla="*/ 719 h 1593"/>
              <a:gd name="T4" fmla="*/ 502 w 1741"/>
              <a:gd name="T5" fmla="*/ 419 h 1593"/>
              <a:gd name="T6" fmla="*/ 1087 w 1741"/>
              <a:gd name="T7" fmla="*/ 419 h 1593"/>
              <a:gd name="T8" fmla="*/ 1208 w 1741"/>
              <a:gd name="T9" fmla="*/ 723 h 1593"/>
              <a:gd name="T10" fmla="*/ 795 w 1741"/>
              <a:gd name="T11" fmla="*/ 1131 h 1593"/>
              <a:gd name="T12" fmla="*/ 579 w 1741"/>
              <a:gd name="T13" fmla="*/ 980 h 1593"/>
              <a:gd name="T14" fmla="*/ 628 w 1741"/>
              <a:gd name="T15" fmla="*/ 923 h 1593"/>
              <a:gd name="T16" fmla="*/ 1136 w 1741"/>
              <a:gd name="T17" fmla="*/ 703 h 1593"/>
              <a:gd name="T18" fmla="*/ 1052 w 1741"/>
              <a:gd name="T19" fmla="*/ 484 h 1593"/>
              <a:gd name="T20" fmla="*/ 766 w 1741"/>
              <a:gd name="T21" fmla="*/ 527 h 1593"/>
              <a:gd name="T22" fmla="*/ 444 w 1741"/>
              <a:gd name="T23" fmla="*/ 643 h 1593"/>
              <a:gd name="T24" fmla="*/ 471 w 1741"/>
              <a:gd name="T25" fmla="*/ 746 h 1593"/>
              <a:gd name="T26" fmla="*/ 669 w 1741"/>
              <a:gd name="T27" fmla="*/ 627 h 1593"/>
              <a:gd name="T28" fmla="*/ 740 w 1741"/>
              <a:gd name="T29" fmla="*/ 633 h 1593"/>
              <a:gd name="T30" fmla="*/ 814 w 1741"/>
              <a:gd name="T31" fmla="*/ 715 h 1593"/>
              <a:gd name="T32" fmla="*/ 944 w 1741"/>
              <a:gd name="T33" fmla="*/ 697 h 1593"/>
              <a:gd name="T34" fmla="*/ 944 w 1741"/>
              <a:gd name="T35" fmla="*/ 772 h 1593"/>
              <a:gd name="T36" fmla="*/ 791 w 1741"/>
              <a:gd name="T37" fmla="*/ 896 h 1593"/>
              <a:gd name="T38" fmla="*/ 753 w 1741"/>
              <a:gd name="T39" fmla="*/ 913 h 1593"/>
              <a:gd name="T40" fmla="*/ 693 w 1741"/>
              <a:gd name="T41" fmla="*/ 760 h 1593"/>
              <a:gd name="T42" fmla="*/ 642 w 1741"/>
              <a:gd name="T43" fmla="*/ 821 h 1593"/>
              <a:gd name="T44" fmla="*/ 287 w 1741"/>
              <a:gd name="T45" fmla="*/ 784 h 1593"/>
              <a:gd name="T46" fmla="*/ 1741 w 1741"/>
              <a:gd name="T47" fmla="*/ 862 h 1593"/>
              <a:gd name="T48" fmla="*/ 1545 w 1741"/>
              <a:gd name="T49" fmla="*/ 899 h 1593"/>
              <a:gd name="T50" fmla="*/ 1507 w 1741"/>
              <a:gd name="T51" fmla="*/ 1251 h 1593"/>
              <a:gd name="T52" fmla="*/ 412 w 1741"/>
              <a:gd name="T53" fmla="*/ 1586 h 1593"/>
              <a:gd name="T54" fmla="*/ 373 w 1741"/>
              <a:gd name="T55" fmla="*/ 1589 h 1593"/>
              <a:gd name="T56" fmla="*/ 352 w 1741"/>
              <a:gd name="T57" fmla="*/ 1251 h 1593"/>
              <a:gd name="T58" fmla="*/ 0 w 1741"/>
              <a:gd name="T59" fmla="*/ 1214 h 1593"/>
              <a:gd name="T60" fmla="*/ 37 w 1741"/>
              <a:gd name="T61" fmla="*/ 224 h 1593"/>
              <a:gd name="T62" fmla="*/ 339 w 1741"/>
              <a:gd name="T63" fmla="*/ 37 h 1593"/>
              <a:gd name="T64" fmla="*/ 1703 w 1741"/>
              <a:gd name="T65" fmla="*/ 0 h 1593"/>
              <a:gd name="T66" fmla="*/ 1470 w 1741"/>
              <a:gd name="T67" fmla="*/ 299 h 1593"/>
              <a:gd name="T68" fmla="*/ 75 w 1741"/>
              <a:gd name="T69" fmla="*/ 1176 h 1593"/>
              <a:gd name="T70" fmla="*/ 427 w 1741"/>
              <a:gd name="T71" fmla="*/ 1214 h 1593"/>
              <a:gd name="T72" fmla="*/ 823 w 1741"/>
              <a:gd name="T73" fmla="*/ 1184 h 1593"/>
              <a:gd name="T74" fmla="*/ 1470 w 1741"/>
              <a:gd name="T75" fmla="*/ 1176 h 1593"/>
              <a:gd name="T76" fmla="*/ 1470 w 1741"/>
              <a:gd name="T77" fmla="*/ 299 h 1593"/>
              <a:gd name="T78" fmla="*/ 414 w 1741"/>
              <a:gd name="T79" fmla="*/ 74 h 1593"/>
              <a:gd name="T80" fmla="*/ 1507 w 1741"/>
              <a:gd name="T81" fmla="*/ 224 h 1593"/>
              <a:gd name="T82" fmla="*/ 1545 w 1741"/>
              <a:gd name="T83" fmla="*/ 825 h 1593"/>
              <a:gd name="T84" fmla="*/ 1666 w 1741"/>
              <a:gd name="T85" fmla="*/ 74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1" h="1593">
                <a:moveTo>
                  <a:pt x="287" y="784"/>
                </a:moveTo>
                <a:cubicBezTo>
                  <a:pt x="287" y="763"/>
                  <a:pt x="304" y="746"/>
                  <a:pt x="324" y="746"/>
                </a:cubicBezTo>
                <a:lnTo>
                  <a:pt x="390" y="746"/>
                </a:lnTo>
                <a:cubicBezTo>
                  <a:pt x="386" y="737"/>
                  <a:pt x="383" y="728"/>
                  <a:pt x="381" y="719"/>
                </a:cubicBezTo>
                <a:cubicBezTo>
                  <a:pt x="373" y="697"/>
                  <a:pt x="369" y="670"/>
                  <a:pt x="369" y="643"/>
                </a:cubicBezTo>
                <a:cubicBezTo>
                  <a:pt x="369" y="550"/>
                  <a:pt x="420" y="464"/>
                  <a:pt x="502" y="419"/>
                </a:cubicBezTo>
                <a:cubicBezTo>
                  <a:pt x="595" y="367"/>
                  <a:pt x="716" y="381"/>
                  <a:pt x="795" y="450"/>
                </a:cubicBezTo>
                <a:cubicBezTo>
                  <a:pt x="873" y="381"/>
                  <a:pt x="995" y="367"/>
                  <a:pt x="1087" y="419"/>
                </a:cubicBezTo>
                <a:cubicBezTo>
                  <a:pt x="1170" y="464"/>
                  <a:pt x="1221" y="550"/>
                  <a:pt x="1221" y="643"/>
                </a:cubicBezTo>
                <a:cubicBezTo>
                  <a:pt x="1221" y="670"/>
                  <a:pt x="1216" y="697"/>
                  <a:pt x="1208" y="723"/>
                </a:cubicBezTo>
                <a:cubicBezTo>
                  <a:pt x="1169" y="898"/>
                  <a:pt x="851" y="1103"/>
                  <a:pt x="815" y="1125"/>
                </a:cubicBezTo>
                <a:cubicBezTo>
                  <a:pt x="809" y="1129"/>
                  <a:pt x="802" y="1131"/>
                  <a:pt x="795" y="1131"/>
                </a:cubicBezTo>
                <a:cubicBezTo>
                  <a:pt x="788" y="1131"/>
                  <a:pt x="781" y="1129"/>
                  <a:pt x="775" y="1125"/>
                </a:cubicBezTo>
                <a:cubicBezTo>
                  <a:pt x="771" y="1123"/>
                  <a:pt x="676" y="1063"/>
                  <a:pt x="579" y="980"/>
                </a:cubicBezTo>
                <a:cubicBezTo>
                  <a:pt x="564" y="967"/>
                  <a:pt x="562" y="943"/>
                  <a:pt x="575" y="928"/>
                </a:cubicBezTo>
                <a:cubicBezTo>
                  <a:pt x="589" y="912"/>
                  <a:pt x="612" y="910"/>
                  <a:pt x="628" y="923"/>
                </a:cubicBezTo>
                <a:cubicBezTo>
                  <a:pt x="695" y="981"/>
                  <a:pt x="762" y="1028"/>
                  <a:pt x="795" y="1049"/>
                </a:cubicBezTo>
                <a:cubicBezTo>
                  <a:pt x="897" y="982"/>
                  <a:pt x="1110" y="821"/>
                  <a:pt x="1136" y="703"/>
                </a:cubicBezTo>
                <a:cubicBezTo>
                  <a:pt x="1143" y="681"/>
                  <a:pt x="1146" y="662"/>
                  <a:pt x="1146" y="644"/>
                </a:cubicBezTo>
                <a:cubicBezTo>
                  <a:pt x="1146" y="577"/>
                  <a:pt x="1110" y="516"/>
                  <a:pt x="1052" y="484"/>
                </a:cubicBezTo>
                <a:cubicBezTo>
                  <a:pt x="977" y="443"/>
                  <a:pt x="878" y="462"/>
                  <a:pt x="824" y="527"/>
                </a:cubicBezTo>
                <a:cubicBezTo>
                  <a:pt x="809" y="544"/>
                  <a:pt x="780" y="544"/>
                  <a:pt x="766" y="527"/>
                </a:cubicBezTo>
                <a:cubicBezTo>
                  <a:pt x="712" y="462"/>
                  <a:pt x="613" y="443"/>
                  <a:pt x="538" y="484"/>
                </a:cubicBezTo>
                <a:cubicBezTo>
                  <a:pt x="480" y="516"/>
                  <a:pt x="444" y="577"/>
                  <a:pt x="444" y="643"/>
                </a:cubicBezTo>
                <a:cubicBezTo>
                  <a:pt x="444" y="662"/>
                  <a:pt x="447" y="681"/>
                  <a:pt x="453" y="699"/>
                </a:cubicBezTo>
                <a:cubicBezTo>
                  <a:pt x="457" y="716"/>
                  <a:pt x="463" y="731"/>
                  <a:pt x="471" y="746"/>
                </a:cubicBezTo>
                <a:lnTo>
                  <a:pt x="617" y="746"/>
                </a:lnTo>
                <a:lnTo>
                  <a:pt x="669" y="627"/>
                </a:lnTo>
                <a:cubicBezTo>
                  <a:pt x="676" y="612"/>
                  <a:pt x="690" y="603"/>
                  <a:pt x="707" y="604"/>
                </a:cubicBezTo>
                <a:cubicBezTo>
                  <a:pt x="723" y="606"/>
                  <a:pt x="736" y="617"/>
                  <a:pt x="740" y="633"/>
                </a:cubicBezTo>
                <a:lnTo>
                  <a:pt x="774" y="779"/>
                </a:lnTo>
                <a:lnTo>
                  <a:pt x="814" y="715"/>
                </a:lnTo>
                <a:cubicBezTo>
                  <a:pt x="820" y="704"/>
                  <a:pt x="832" y="697"/>
                  <a:pt x="845" y="697"/>
                </a:cubicBezTo>
                <a:lnTo>
                  <a:pt x="944" y="697"/>
                </a:lnTo>
                <a:cubicBezTo>
                  <a:pt x="965" y="697"/>
                  <a:pt x="981" y="714"/>
                  <a:pt x="981" y="734"/>
                </a:cubicBezTo>
                <a:cubicBezTo>
                  <a:pt x="981" y="755"/>
                  <a:pt x="965" y="772"/>
                  <a:pt x="944" y="772"/>
                </a:cubicBezTo>
                <a:lnTo>
                  <a:pt x="866" y="772"/>
                </a:lnTo>
                <a:lnTo>
                  <a:pt x="791" y="896"/>
                </a:lnTo>
                <a:cubicBezTo>
                  <a:pt x="784" y="907"/>
                  <a:pt x="772" y="913"/>
                  <a:pt x="759" y="913"/>
                </a:cubicBezTo>
                <a:cubicBezTo>
                  <a:pt x="757" y="913"/>
                  <a:pt x="755" y="913"/>
                  <a:pt x="753" y="913"/>
                </a:cubicBezTo>
                <a:cubicBezTo>
                  <a:pt x="738" y="911"/>
                  <a:pt x="726" y="899"/>
                  <a:pt x="723" y="885"/>
                </a:cubicBezTo>
                <a:lnTo>
                  <a:pt x="693" y="760"/>
                </a:lnTo>
                <a:lnTo>
                  <a:pt x="676" y="798"/>
                </a:lnTo>
                <a:cubicBezTo>
                  <a:pt x="670" y="812"/>
                  <a:pt x="657" y="821"/>
                  <a:pt x="642" y="821"/>
                </a:cubicBezTo>
                <a:lnTo>
                  <a:pt x="324" y="821"/>
                </a:lnTo>
                <a:cubicBezTo>
                  <a:pt x="304" y="821"/>
                  <a:pt x="287" y="804"/>
                  <a:pt x="287" y="784"/>
                </a:cubicBezTo>
                <a:close/>
                <a:moveTo>
                  <a:pt x="1741" y="37"/>
                </a:moveTo>
                <a:lnTo>
                  <a:pt x="1741" y="862"/>
                </a:lnTo>
                <a:cubicBezTo>
                  <a:pt x="1741" y="882"/>
                  <a:pt x="1724" y="899"/>
                  <a:pt x="1703" y="899"/>
                </a:cubicBezTo>
                <a:lnTo>
                  <a:pt x="1545" y="899"/>
                </a:lnTo>
                <a:lnTo>
                  <a:pt x="1545" y="1214"/>
                </a:lnTo>
                <a:cubicBezTo>
                  <a:pt x="1545" y="1234"/>
                  <a:pt x="1528" y="1251"/>
                  <a:pt x="1507" y="1251"/>
                </a:cubicBezTo>
                <a:lnTo>
                  <a:pt x="857" y="1251"/>
                </a:lnTo>
                <a:lnTo>
                  <a:pt x="412" y="1586"/>
                </a:lnTo>
                <a:cubicBezTo>
                  <a:pt x="405" y="1590"/>
                  <a:pt x="397" y="1593"/>
                  <a:pt x="390" y="1593"/>
                </a:cubicBezTo>
                <a:cubicBezTo>
                  <a:pt x="384" y="1593"/>
                  <a:pt x="378" y="1592"/>
                  <a:pt x="373" y="1589"/>
                </a:cubicBezTo>
                <a:cubicBezTo>
                  <a:pt x="360" y="1583"/>
                  <a:pt x="352" y="1570"/>
                  <a:pt x="352" y="1556"/>
                </a:cubicBezTo>
                <a:lnTo>
                  <a:pt x="352" y="1251"/>
                </a:lnTo>
                <a:lnTo>
                  <a:pt x="37" y="1251"/>
                </a:lnTo>
                <a:cubicBezTo>
                  <a:pt x="17" y="1251"/>
                  <a:pt x="0" y="1235"/>
                  <a:pt x="0" y="1214"/>
                </a:cubicBezTo>
                <a:lnTo>
                  <a:pt x="0" y="261"/>
                </a:lnTo>
                <a:cubicBezTo>
                  <a:pt x="0" y="241"/>
                  <a:pt x="17" y="224"/>
                  <a:pt x="37" y="224"/>
                </a:cubicBezTo>
                <a:lnTo>
                  <a:pt x="339" y="224"/>
                </a:lnTo>
                <a:lnTo>
                  <a:pt x="339" y="37"/>
                </a:lnTo>
                <a:cubicBezTo>
                  <a:pt x="339" y="16"/>
                  <a:pt x="356" y="0"/>
                  <a:pt x="377" y="0"/>
                </a:cubicBezTo>
                <a:lnTo>
                  <a:pt x="1703" y="0"/>
                </a:lnTo>
                <a:cubicBezTo>
                  <a:pt x="1724" y="0"/>
                  <a:pt x="1741" y="16"/>
                  <a:pt x="1741" y="37"/>
                </a:cubicBezTo>
                <a:close/>
                <a:moveTo>
                  <a:pt x="1470" y="299"/>
                </a:moveTo>
                <a:lnTo>
                  <a:pt x="75" y="299"/>
                </a:lnTo>
                <a:lnTo>
                  <a:pt x="75" y="1176"/>
                </a:lnTo>
                <a:lnTo>
                  <a:pt x="390" y="1176"/>
                </a:lnTo>
                <a:cubicBezTo>
                  <a:pt x="410" y="1176"/>
                  <a:pt x="427" y="1193"/>
                  <a:pt x="427" y="1214"/>
                </a:cubicBezTo>
                <a:lnTo>
                  <a:pt x="427" y="1481"/>
                </a:lnTo>
                <a:lnTo>
                  <a:pt x="823" y="1184"/>
                </a:lnTo>
                <a:cubicBezTo>
                  <a:pt x="829" y="1179"/>
                  <a:pt x="837" y="1176"/>
                  <a:pt x="845" y="1176"/>
                </a:cubicBezTo>
                <a:lnTo>
                  <a:pt x="1470" y="1176"/>
                </a:lnTo>
                <a:lnTo>
                  <a:pt x="1470" y="299"/>
                </a:lnTo>
                <a:lnTo>
                  <a:pt x="1470" y="299"/>
                </a:lnTo>
                <a:close/>
                <a:moveTo>
                  <a:pt x="1666" y="74"/>
                </a:moveTo>
                <a:lnTo>
                  <a:pt x="414" y="74"/>
                </a:lnTo>
                <a:lnTo>
                  <a:pt x="414" y="224"/>
                </a:lnTo>
                <a:lnTo>
                  <a:pt x="1507" y="224"/>
                </a:lnTo>
                <a:cubicBezTo>
                  <a:pt x="1528" y="224"/>
                  <a:pt x="1545" y="241"/>
                  <a:pt x="1545" y="261"/>
                </a:cubicBezTo>
                <a:lnTo>
                  <a:pt x="1545" y="825"/>
                </a:lnTo>
                <a:lnTo>
                  <a:pt x="1666" y="825"/>
                </a:lnTo>
                <a:lnTo>
                  <a:pt x="1666" y="74"/>
                </a:lnTo>
                <a:lnTo>
                  <a:pt x="1666" y="74"/>
                </a:ln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57" name="椭圆 56"/>
          <p:cNvSpPr/>
          <p:nvPr/>
        </p:nvSpPr>
        <p:spPr>
          <a:xfrm>
            <a:off x="4447330" y="4350812"/>
            <a:ext cx="1046416" cy="1046416"/>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5" name="dna-code_82990"/>
          <p:cNvSpPr/>
          <p:nvPr/>
        </p:nvSpPr>
        <p:spPr>
          <a:xfrm>
            <a:off x="4709843" y="4616255"/>
            <a:ext cx="492475" cy="491730"/>
          </a:xfrm>
          <a:custGeom>
            <a:avLst/>
            <a:gdLst>
              <a:gd name="connsiteX0" fmla="*/ 502456 w 607650"/>
              <a:gd name="connsiteY0" fmla="*/ 386880 h 606732"/>
              <a:gd name="connsiteX1" fmla="*/ 387451 w 607650"/>
              <a:gd name="connsiteY1" fmla="*/ 501715 h 606732"/>
              <a:gd name="connsiteX2" fmla="*/ 516876 w 607650"/>
              <a:gd name="connsiteY2" fmla="*/ 516113 h 606732"/>
              <a:gd name="connsiteX3" fmla="*/ 406506 w 607650"/>
              <a:gd name="connsiteY3" fmla="*/ 306110 h 606732"/>
              <a:gd name="connsiteX4" fmla="*/ 419927 w 607650"/>
              <a:gd name="connsiteY4" fmla="*/ 306110 h 606732"/>
              <a:gd name="connsiteX5" fmla="*/ 424815 w 607650"/>
              <a:gd name="connsiteY5" fmla="*/ 310997 h 606732"/>
              <a:gd name="connsiteX6" fmla="*/ 424815 w 607650"/>
              <a:gd name="connsiteY6" fmla="*/ 324323 h 606732"/>
              <a:gd name="connsiteX7" fmla="*/ 418149 w 607650"/>
              <a:gd name="connsiteY7" fmla="*/ 327077 h 606732"/>
              <a:gd name="connsiteX8" fmla="*/ 411394 w 607650"/>
              <a:gd name="connsiteY8" fmla="*/ 324323 h 606732"/>
              <a:gd name="connsiteX9" fmla="*/ 406506 w 607650"/>
              <a:gd name="connsiteY9" fmla="*/ 319437 h 606732"/>
              <a:gd name="connsiteX10" fmla="*/ 406506 w 607650"/>
              <a:gd name="connsiteY10" fmla="*/ 306110 h 606732"/>
              <a:gd name="connsiteX11" fmla="*/ 274341 w 607650"/>
              <a:gd name="connsiteY11" fmla="*/ 173996 h 606732"/>
              <a:gd name="connsiteX12" fmla="*/ 287776 w 607650"/>
              <a:gd name="connsiteY12" fmla="*/ 173996 h 606732"/>
              <a:gd name="connsiteX13" fmla="*/ 387782 w 607650"/>
              <a:gd name="connsiteY13" fmla="*/ 273921 h 606732"/>
              <a:gd name="connsiteX14" fmla="*/ 387782 w 607650"/>
              <a:gd name="connsiteY14" fmla="*/ 287345 h 606732"/>
              <a:gd name="connsiteX15" fmla="*/ 381109 w 607650"/>
              <a:gd name="connsiteY15" fmla="*/ 290101 h 606732"/>
              <a:gd name="connsiteX16" fmla="*/ 374347 w 607650"/>
              <a:gd name="connsiteY16" fmla="*/ 287345 h 606732"/>
              <a:gd name="connsiteX17" fmla="*/ 274341 w 607650"/>
              <a:gd name="connsiteY17" fmla="*/ 187420 h 606732"/>
              <a:gd name="connsiteX18" fmla="*/ 274341 w 607650"/>
              <a:gd name="connsiteY18" fmla="*/ 173996 h 606732"/>
              <a:gd name="connsiteX19" fmla="*/ 252418 w 607650"/>
              <a:gd name="connsiteY19" fmla="*/ 122723 h 606732"/>
              <a:gd name="connsiteX20" fmla="*/ 122904 w 607650"/>
              <a:gd name="connsiteY20" fmla="*/ 252046 h 606732"/>
              <a:gd name="connsiteX21" fmla="*/ 159578 w 607650"/>
              <a:gd name="connsiteY21" fmla="*/ 288665 h 606732"/>
              <a:gd name="connsiteX22" fmla="*/ 199278 w 607650"/>
              <a:gd name="connsiteY22" fmla="*/ 248935 h 606732"/>
              <a:gd name="connsiteX23" fmla="*/ 212719 w 607650"/>
              <a:gd name="connsiteY23" fmla="*/ 248935 h 606732"/>
              <a:gd name="connsiteX24" fmla="*/ 212719 w 607650"/>
              <a:gd name="connsiteY24" fmla="*/ 262356 h 606732"/>
              <a:gd name="connsiteX25" fmla="*/ 172930 w 607650"/>
              <a:gd name="connsiteY25" fmla="*/ 301997 h 606732"/>
              <a:gd name="connsiteX26" fmla="*/ 213164 w 607650"/>
              <a:gd name="connsiteY26" fmla="*/ 342172 h 606732"/>
              <a:gd name="connsiteX27" fmla="*/ 252863 w 607650"/>
              <a:gd name="connsiteY27" fmla="*/ 302531 h 606732"/>
              <a:gd name="connsiteX28" fmla="*/ 266304 w 607650"/>
              <a:gd name="connsiteY28" fmla="*/ 302531 h 606732"/>
              <a:gd name="connsiteX29" fmla="*/ 266304 w 607650"/>
              <a:gd name="connsiteY29" fmla="*/ 315863 h 606732"/>
              <a:gd name="connsiteX30" fmla="*/ 226516 w 607650"/>
              <a:gd name="connsiteY30" fmla="*/ 355593 h 606732"/>
              <a:gd name="connsiteX31" fmla="*/ 266750 w 607650"/>
              <a:gd name="connsiteY31" fmla="*/ 395679 h 606732"/>
              <a:gd name="connsiteX32" fmla="*/ 306538 w 607650"/>
              <a:gd name="connsiteY32" fmla="*/ 356038 h 606732"/>
              <a:gd name="connsiteX33" fmla="*/ 319890 w 607650"/>
              <a:gd name="connsiteY33" fmla="*/ 356038 h 606732"/>
              <a:gd name="connsiteX34" fmla="*/ 319890 w 607650"/>
              <a:gd name="connsiteY34" fmla="*/ 369370 h 606732"/>
              <a:gd name="connsiteX35" fmla="*/ 280101 w 607650"/>
              <a:gd name="connsiteY35" fmla="*/ 409100 h 606732"/>
              <a:gd name="connsiteX36" fmla="*/ 320335 w 607650"/>
              <a:gd name="connsiteY36" fmla="*/ 449186 h 606732"/>
              <a:gd name="connsiteX37" fmla="*/ 360124 w 607650"/>
              <a:gd name="connsiteY37" fmla="*/ 409544 h 606732"/>
              <a:gd name="connsiteX38" fmla="*/ 373476 w 607650"/>
              <a:gd name="connsiteY38" fmla="*/ 409544 h 606732"/>
              <a:gd name="connsiteX39" fmla="*/ 373476 w 607650"/>
              <a:gd name="connsiteY39" fmla="*/ 422877 h 606732"/>
              <a:gd name="connsiteX40" fmla="*/ 333776 w 607650"/>
              <a:gd name="connsiteY40" fmla="*/ 462607 h 606732"/>
              <a:gd name="connsiteX41" fmla="*/ 366800 w 607650"/>
              <a:gd name="connsiteY41" fmla="*/ 495582 h 606732"/>
              <a:gd name="connsiteX42" fmla="*/ 496314 w 607650"/>
              <a:gd name="connsiteY42" fmla="*/ 366259 h 606732"/>
              <a:gd name="connsiteX43" fmla="*/ 160023 w 607650"/>
              <a:gd name="connsiteY43" fmla="*/ 2733 h 606732"/>
              <a:gd name="connsiteX44" fmla="*/ 173375 w 607650"/>
              <a:gd name="connsiteY44" fmla="*/ 2733 h 606732"/>
              <a:gd name="connsiteX45" fmla="*/ 173375 w 607650"/>
              <a:gd name="connsiteY45" fmla="*/ 16154 h 606732"/>
              <a:gd name="connsiteX46" fmla="*/ 147917 w 607650"/>
              <a:gd name="connsiteY46" fmla="*/ 41574 h 606732"/>
              <a:gd name="connsiteX47" fmla="*/ 198120 w 607650"/>
              <a:gd name="connsiteY47" fmla="*/ 91615 h 606732"/>
              <a:gd name="connsiteX48" fmla="*/ 198743 w 607650"/>
              <a:gd name="connsiteY48" fmla="*/ 104236 h 606732"/>
              <a:gd name="connsiteX49" fmla="*/ 184679 w 607650"/>
              <a:gd name="connsiteY49" fmla="*/ 105036 h 606732"/>
              <a:gd name="connsiteX50" fmla="*/ 134476 w 607650"/>
              <a:gd name="connsiteY50" fmla="*/ 54907 h 606732"/>
              <a:gd name="connsiteX51" fmla="*/ 54987 w 607650"/>
              <a:gd name="connsiteY51" fmla="*/ 134367 h 606732"/>
              <a:gd name="connsiteX52" fmla="*/ 134565 w 607650"/>
              <a:gd name="connsiteY52" fmla="*/ 213738 h 606732"/>
              <a:gd name="connsiteX53" fmla="*/ 245742 w 607650"/>
              <a:gd name="connsiteY53" fmla="*/ 102636 h 606732"/>
              <a:gd name="connsiteX54" fmla="*/ 259183 w 607650"/>
              <a:gd name="connsiteY54" fmla="*/ 102636 h 606732"/>
              <a:gd name="connsiteX55" fmla="*/ 516431 w 607650"/>
              <a:gd name="connsiteY55" fmla="*/ 359593 h 606732"/>
              <a:gd name="connsiteX56" fmla="*/ 519191 w 607650"/>
              <a:gd name="connsiteY56" fmla="*/ 365192 h 606732"/>
              <a:gd name="connsiteX57" fmla="*/ 536637 w 607650"/>
              <a:gd name="connsiteY57" fmla="*/ 522513 h 606732"/>
              <a:gd name="connsiteX58" fmla="*/ 604910 w 607650"/>
              <a:gd name="connsiteY58" fmla="*/ 590596 h 606732"/>
              <a:gd name="connsiteX59" fmla="*/ 605623 w 607650"/>
              <a:gd name="connsiteY59" fmla="*/ 603217 h 606732"/>
              <a:gd name="connsiteX60" fmla="*/ 591470 w 607650"/>
              <a:gd name="connsiteY60" fmla="*/ 604017 h 606732"/>
              <a:gd name="connsiteX61" fmla="*/ 523285 w 607650"/>
              <a:gd name="connsiteY61" fmla="*/ 535845 h 606732"/>
              <a:gd name="connsiteX62" fmla="*/ 365732 w 607650"/>
              <a:gd name="connsiteY62" fmla="*/ 518424 h 606732"/>
              <a:gd name="connsiteX63" fmla="*/ 360124 w 607650"/>
              <a:gd name="connsiteY63" fmla="*/ 515669 h 606732"/>
              <a:gd name="connsiteX64" fmla="*/ 102787 w 607650"/>
              <a:gd name="connsiteY64" fmla="*/ 258801 h 606732"/>
              <a:gd name="connsiteX65" fmla="*/ 102787 w 607650"/>
              <a:gd name="connsiteY65" fmla="*/ 245380 h 606732"/>
              <a:gd name="connsiteX66" fmla="*/ 121124 w 607650"/>
              <a:gd name="connsiteY66" fmla="*/ 227070 h 606732"/>
              <a:gd name="connsiteX67" fmla="*/ 41635 w 607650"/>
              <a:gd name="connsiteY67" fmla="*/ 147699 h 606732"/>
              <a:gd name="connsiteX68" fmla="*/ 16178 w 607650"/>
              <a:gd name="connsiteY68" fmla="*/ 173119 h 606732"/>
              <a:gd name="connsiteX69" fmla="*/ 2737 w 607650"/>
              <a:gd name="connsiteY69" fmla="*/ 173119 h 606732"/>
              <a:gd name="connsiteX70" fmla="*/ 2737 w 607650"/>
              <a:gd name="connsiteY70" fmla="*/ 159787 h 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650" h="606732">
                <a:moveTo>
                  <a:pt x="502456" y="386880"/>
                </a:moveTo>
                <a:lnTo>
                  <a:pt x="387451" y="501715"/>
                </a:lnTo>
                <a:lnTo>
                  <a:pt x="516876" y="516113"/>
                </a:lnTo>
                <a:close/>
                <a:moveTo>
                  <a:pt x="406506" y="306110"/>
                </a:moveTo>
                <a:cubicBezTo>
                  <a:pt x="410239" y="302379"/>
                  <a:pt x="416194" y="302379"/>
                  <a:pt x="419927" y="306110"/>
                </a:cubicBezTo>
                <a:lnTo>
                  <a:pt x="424815" y="310997"/>
                </a:lnTo>
                <a:cubicBezTo>
                  <a:pt x="428548" y="314639"/>
                  <a:pt x="428548" y="320592"/>
                  <a:pt x="424815" y="324323"/>
                </a:cubicBezTo>
                <a:cubicBezTo>
                  <a:pt x="422949" y="326189"/>
                  <a:pt x="420549" y="327077"/>
                  <a:pt x="418149" y="327077"/>
                </a:cubicBezTo>
                <a:cubicBezTo>
                  <a:pt x="415661" y="327077"/>
                  <a:pt x="413261" y="326189"/>
                  <a:pt x="411394" y="324323"/>
                </a:cubicBezTo>
                <a:lnTo>
                  <a:pt x="406506" y="319437"/>
                </a:lnTo>
                <a:cubicBezTo>
                  <a:pt x="402862" y="315794"/>
                  <a:pt x="402862" y="309753"/>
                  <a:pt x="406506" y="306110"/>
                </a:cubicBezTo>
                <a:close/>
                <a:moveTo>
                  <a:pt x="274341" y="173996"/>
                </a:moveTo>
                <a:cubicBezTo>
                  <a:pt x="278078" y="170351"/>
                  <a:pt x="284039" y="170351"/>
                  <a:pt x="287776" y="173996"/>
                </a:cubicBezTo>
                <a:lnTo>
                  <a:pt x="387782" y="273921"/>
                </a:lnTo>
                <a:cubicBezTo>
                  <a:pt x="391430" y="277655"/>
                  <a:pt x="391430" y="283611"/>
                  <a:pt x="387782" y="287345"/>
                </a:cubicBezTo>
                <a:cubicBezTo>
                  <a:pt x="385914" y="289212"/>
                  <a:pt x="383511" y="290101"/>
                  <a:pt x="381109" y="290101"/>
                </a:cubicBezTo>
                <a:cubicBezTo>
                  <a:pt x="378618" y="290101"/>
                  <a:pt x="376216" y="289212"/>
                  <a:pt x="374347" y="287345"/>
                </a:cubicBezTo>
                <a:lnTo>
                  <a:pt x="274341" y="187420"/>
                </a:lnTo>
                <a:cubicBezTo>
                  <a:pt x="270693" y="183686"/>
                  <a:pt x="270693" y="177730"/>
                  <a:pt x="274341" y="173996"/>
                </a:cubicBezTo>
                <a:close/>
                <a:moveTo>
                  <a:pt x="252418" y="122723"/>
                </a:moveTo>
                <a:lnTo>
                  <a:pt x="122904" y="252046"/>
                </a:lnTo>
                <a:lnTo>
                  <a:pt x="159578" y="288665"/>
                </a:lnTo>
                <a:lnTo>
                  <a:pt x="199278" y="248935"/>
                </a:lnTo>
                <a:cubicBezTo>
                  <a:pt x="203016" y="245291"/>
                  <a:pt x="208980" y="245291"/>
                  <a:pt x="212719" y="248935"/>
                </a:cubicBezTo>
                <a:cubicBezTo>
                  <a:pt x="216368" y="252668"/>
                  <a:pt x="216368" y="258623"/>
                  <a:pt x="212719" y="262356"/>
                </a:cubicBezTo>
                <a:lnTo>
                  <a:pt x="172930" y="301997"/>
                </a:lnTo>
                <a:lnTo>
                  <a:pt x="213164" y="342172"/>
                </a:lnTo>
                <a:lnTo>
                  <a:pt x="252863" y="302531"/>
                </a:lnTo>
                <a:cubicBezTo>
                  <a:pt x="256602" y="298798"/>
                  <a:pt x="262566" y="298798"/>
                  <a:pt x="266304" y="302531"/>
                </a:cubicBezTo>
                <a:cubicBezTo>
                  <a:pt x="269954" y="306175"/>
                  <a:pt x="269954" y="312130"/>
                  <a:pt x="266304" y="315863"/>
                </a:cubicBezTo>
                <a:lnTo>
                  <a:pt x="226516" y="355593"/>
                </a:lnTo>
                <a:lnTo>
                  <a:pt x="266750" y="395679"/>
                </a:lnTo>
                <a:lnTo>
                  <a:pt x="306538" y="356038"/>
                </a:lnTo>
                <a:cubicBezTo>
                  <a:pt x="310188" y="352305"/>
                  <a:pt x="316241" y="352305"/>
                  <a:pt x="319890" y="356038"/>
                </a:cubicBezTo>
                <a:cubicBezTo>
                  <a:pt x="323629" y="359682"/>
                  <a:pt x="323629" y="365726"/>
                  <a:pt x="319890" y="369370"/>
                </a:cubicBezTo>
                <a:lnTo>
                  <a:pt x="280101" y="409100"/>
                </a:lnTo>
                <a:lnTo>
                  <a:pt x="320335" y="449186"/>
                </a:lnTo>
                <a:lnTo>
                  <a:pt x="360124" y="409544"/>
                </a:lnTo>
                <a:cubicBezTo>
                  <a:pt x="363774" y="405811"/>
                  <a:pt x="369827" y="405811"/>
                  <a:pt x="373476" y="409544"/>
                </a:cubicBezTo>
                <a:cubicBezTo>
                  <a:pt x="377215" y="413188"/>
                  <a:pt x="377215" y="419232"/>
                  <a:pt x="373476" y="422877"/>
                </a:cubicBezTo>
                <a:lnTo>
                  <a:pt x="333776" y="462607"/>
                </a:lnTo>
                <a:lnTo>
                  <a:pt x="366800" y="495582"/>
                </a:lnTo>
                <a:lnTo>
                  <a:pt x="496314" y="366259"/>
                </a:lnTo>
                <a:close/>
                <a:moveTo>
                  <a:pt x="160023" y="2733"/>
                </a:moveTo>
                <a:cubicBezTo>
                  <a:pt x="163672" y="-911"/>
                  <a:pt x="169725" y="-911"/>
                  <a:pt x="173375" y="2733"/>
                </a:cubicBezTo>
                <a:cubicBezTo>
                  <a:pt x="177113" y="6466"/>
                  <a:pt x="177113" y="12421"/>
                  <a:pt x="173375" y="16154"/>
                </a:cubicBezTo>
                <a:lnTo>
                  <a:pt x="147917" y="41574"/>
                </a:lnTo>
                <a:lnTo>
                  <a:pt x="198120" y="91615"/>
                </a:lnTo>
                <a:cubicBezTo>
                  <a:pt x="201414" y="94992"/>
                  <a:pt x="201770" y="100592"/>
                  <a:pt x="198743" y="104236"/>
                </a:cubicBezTo>
                <a:cubicBezTo>
                  <a:pt x="195272" y="108591"/>
                  <a:pt x="188596" y="108947"/>
                  <a:pt x="184679" y="105036"/>
                </a:cubicBezTo>
                <a:lnTo>
                  <a:pt x="134476" y="54907"/>
                </a:lnTo>
                <a:lnTo>
                  <a:pt x="54987" y="134367"/>
                </a:lnTo>
                <a:lnTo>
                  <a:pt x="134565" y="213738"/>
                </a:lnTo>
                <a:lnTo>
                  <a:pt x="245742" y="102636"/>
                </a:lnTo>
                <a:cubicBezTo>
                  <a:pt x="249481" y="98992"/>
                  <a:pt x="255445" y="98992"/>
                  <a:pt x="259183" y="102636"/>
                </a:cubicBezTo>
                <a:lnTo>
                  <a:pt x="516431" y="359593"/>
                </a:lnTo>
                <a:cubicBezTo>
                  <a:pt x="517945" y="361104"/>
                  <a:pt x="518924" y="363059"/>
                  <a:pt x="519191" y="365192"/>
                </a:cubicBezTo>
                <a:lnTo>
                  <a:pt x="536637" y="522513"/>
                </a:lnTo>
                <a:lnTo>
                  <a:pt x="604910" y="590596"/>
                </a:lnTo>
                <a:cubicBezTo>
                  <a:pt x="608293" y="593974"/>
                  <a:pt x="608560" y="599484"/>
                  <a:pt x="605623" y="603217"/>
                </a:cubicBezTo>
                <a:cubicBezTo>
                  <a:pt x="602062" y="607573"/>
                  <a:pt x="595386" y="607928"/>
                  <a:pt x="591470" y="604017"/>
                </a:cubicBezTo>
                <a:lnTo>
                  <a:pt x="523285" y="535845"/>
                </a:lnTo>
                <a:lnTo>
                  <a:pt x="365732" y="518424"/>
                </a:lnTo>
                <a:cubicBezTo>
                  <a:pt x="363596" y="518158"/>
                  <a:pt x="361638" y="517180"/>
                  <a:pt x="360124" y="515669"/>
                </a:cubicBezTo>
                <a:lnTo>
                  <a:pt x="102787" y="258801"/>
                </a:lnTo>
                <a:cubicBezTo>
                  <a:pt x="99138" y="255068"/>
                  <a:pt x="99138" y="249113"/>
                  <a:pt x="102787" y="245380"/>
                </a:cubicBezTo>
                <a:lnTo>
                  <a:pt x="121124" y="227070"/>
                </a:lnTo>
                <a:lnTo>
                  <a:pt x="41635" y="147699"/>
                </a:lnTo>
                <a:lnTo>
                  <a:pt x="16178" y="173119"/>
                </a:lnTo>
                <a:cubicBezTo>
                  <a:pt x="12528" y="176763"/>
                  <a:pt x="6386" y="176763"/>
                  <a:pt x="2737" y="173119"/>
                </a:cubicBezTo>
                <a:cubicBezTo>
                  <a:pt x="-913" y="169475"/>
                  <a:pt x="-913" y="163431"/>
                  <a:pt x="2737" y="159787"/>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45" name="椭圆 44"/>
          <p:cNvSpPr/>
          <p:nvPr/>
        </p:nvSpPr>
        <p:spPr>
          <a:xfrm>
            <a:off x="4447330" y="2451673"/>
            <a:ext cx="1046416" cy="1046416"/>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6" name="dna-code_82990"/>
          <p:cNvSpPr/>
          <p:nvPr/>
        </p:nvSpPr>
        <p:spPr>
          <a:xfrm>
            <a:off x="4770094" y="2749360"/>
            <a:ext cx="400889" cy="451042"/>
          </a:xfrm>
          <a:custGeom>
            <a:avLst/>
            <a:gdLst>
              <a:gd name="T0" fmla="*/ 320 w 10240"/>
              <a:gd name="T1" fmla="*/ 0 h 11520"/>
              <a:gd name="T2" fmla="*/ 0 w 10240"/>
              <a:gd name="T3" fmla="*/ 11200 h 11520"/>
              <a:gd name="T4" fmla="*/ 9920 w 10240"/>
              <a:gd name="T5" fmla="*/ 11520 h 11520"/>
              <a:gd name="T6" fmla="*/ 10240 w 10240"/>
              <a:gd name="T7" fmla="*/ 320 h 11520"/>
              <a:gd name="T8" fmla="*/ 7680 w 10240"/>
              <a:gd name="T9" fmla="*/ 640 h 11520"/>
              <a:gd name="T10" fmla="*/ 7424 w 10240"/>
              <a:gd name="T11" fmla="*/ 2368 h 11520"/>
              <a:gd name="T12" fmla="*/ 6656 w 10240"/>
              <a:gd name="T13" fmla="*/ 2368 h 11520"/>
              <a:gd name="T14" fmla="*/ 6400 w 10240"/>
              <a:gd name="T15" fmla="*/ 640 h 11520"/>
              <a:gd name="T16" fmla="*/ 640 w 10240"/>
              <a:gd name="T17" fmla="*/ 10880 h 11520"/>
              <a:gd name="T18" fmla="*/ 1920 w 10240"/>
              <a:gd name="T19" fmla="*/ 640 h 11520"/>
              <a:gd name="T20" fmla="*/ 640 w 10240"/>
              <a:gd name="T21" fmla="*/ 10880 h 11520"/>
              <a:gd name="T22" fmla="*/ 2560 w 10240"/>
              <a:gd name="T23" fmla="*/ 10880 h 11520"/>
              <a:gd name="T24" fmla="*/ 5760 w 10240"/>
              <a:gd name="T25" fmla="*/ 640 h 11520"/>
              <a:gd name="T26" fmla="*/ 6080 w 10240"/>
              <a:gd name="T27" fmla="*/ 3520 h 11520"/>
              <a:gd name="T28" fmla="*/ 7040 w 10240"/>
              <a:gd name="T29" fmla="*/ 2880 h 11520"/>
              <a:gd name="T30" fmla="*/ 8000 w 10240"/>
              <a:gd name="T31" fmla="*/ 3520 h 11520"/>
              <a:gd name="T32" fmla="*/ 8320 w 10240"/>
              <a:gd name="T33" fmla="*/ 640 h 11520"/>
              <a:gd name="T34" fmla="*/ 9600 w 10240"/>
              <a:gd name="T35" fmla="*/ 10880 h 11520"/>
              <a:gd name="T36" fmla="*/ 4800 w 10240"/>
              <a:gd name="T37" fmla="*/ 6400 h 11520"/>
              <a:gd name="T38" fmla="*/ 5120 w 10240"/>
              <a:gd name="T39" fmla="*/ 7360 h 11520"/>
              <a:gd name="T40" fmla="*/ 5440 w 10240"/>
              <a:gd name="T41" fmla="*/ 6400 h 11520"/>
              <a:gd name="T42" fmla="*/ 6400 w 10240"/>
              <a:gd name="T43" fmla="*/ 6080 h 11520"/>
              <a:gd name="T44" fmla="*/ 5440 w 10240"/>
              <a:gd name="T45" fmla="*/ 5760 h 11520"/>
              <a:gd name="T46" fmla="*/ 5120 w 10240"/>
              <a:gd name="T47" fmla="*/ 4800 h 11520"/>
              <a:gd name="T48" fmla="*/ 4800 w 10240"/>
              <a:gd name="T49" fmla="*/ 5760 h 11520"/>
              <a:gd name="T50" fmla="*/ 3840 w 10240"/>
              <a:gd name="T51" fmla="*/ 6080 h 11520"/>
              <a:gd name="T52" fmla="*/ 8320 w 10240"/>
              <a:gd name="T53" fmla="*/ 8000 h 11520"/>
              <a:gd name="T54" fmla="*/ 3840 w 10240"/>
              <a:gd name="T55" fmla="*/ 8320 h 11520"/>
              <a:gd name="T56" fmla="*/ 8320 w 10240"/>
              <a:gd name="T57" fmla="*/ 8640 h 11520"/>
              <a:gd name="T58" fmla="*/ 8320 w 10240"/>
              <a:gd name="T59" fmla="*/ 8000 h 11520"/>
              <a:gd name="T60" fmla="*/ 4160 w 10240"/>
              <a:gd name="T61" fmla="*/ 9280 h 11520"/>
              <a:gd name="T62" fmla="*/ 4160 w 10240"/>
              <a:gd name="T63" fmla="*/ 9920 h 11520"/>
              <a:gd name="T64" fmla="*/ 8640 w 10240"/>
              <a:gd name="T65" fmla="*/ 960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40" h="11520">
                <a:moveTo>
                  <a:pt x="9920" y="0"/>
                </a:moveTo>
                <a:lnTo>
                  <a:pt x="320" y="0"/>
                </a:lnTo>
                <a:cubicBezTo>
                  <a:pt x="160" y="0"/>
                  <a:pt x="0" y="160"/>
                  <a:pt x="0" y="320"/>
                </a:cubicBezTo>
                <a:lnTo>
                  <a:pt x="0" y="11200"/>
                </a:lnTo>
                <a:cubicBezTo>
                  <a:pt x="0" y="11360"/>
                  <a:pt x="160" y="11520"/>
                  <a:pt x="320" y="11520"/>
                </a:cubicBezTo>
                <a:lnTo>
                  <a:pt x="9920" y="11520"/>
                </a:lnTo>
                <a:cubicBezTo>
                  <a:pt x="10080" y="11520"/>
                  <a:pt x="10240" y="11360"/>
                  <a:pt x="10240" y="11200"/>
                </a:cubicBezTo>
                <a:lnTo>
                  <a:pt x="10240" y="320"/>
                </a:lnTo>
                <a:cubicBezTo>
                  <a:pt x="10240" y="160"/>
                  <a:pt x="10080" y="0"/>
                  <a:pt x="9920" y="0"/>
                </a:cubicBezTo>
                <a:close/>
                <a:moveTo>
                  <a:pt x="7680" y="640"/>
                </a:moveTo>
                <a:lnTo>
                  <a:pt x="7680" y="2560"/>
                </a:lnTo>
                <a:lnTo>
                  <a:pt x="7424" y="2368"/>
                </a:lnTo>
                <a:lnTo>
                  <a:pt x="7040" y="2080"/>
                </a:lnTo>
                <a:lnTo>
                  <a:pt x="6656" y="2368"/>
                </a:lnTo>
                <a:lnTo>
                  <a:pt x="6400" y="2560"/>
                </a:lnTo>
                <a:lnTo>
                  <a:pt x="6400" y="640"/>
                </a:lnTo>
                <a:lnTo>
                  <a:pt x="7680" y="640"/>
                </a:lnTo>
                <a:close/>
                <a:moveTo>
                  <a:pt x="640" y="10880"/>
                </a:moveTo>
                <a:lnTo>
                  <a:pt x="640" y="640"/>
                </a:lnTo>
                <a:lnTo>
                  <a:pt x="1920" y="640"/>
                </a:lnTo>
                <a:lnTo>
                  <a:pt x="1920" y="10880"/>
                </a:lnTo>
                <a:lnTo>
                  <a:pt x="640" y="10880"/>
                </a:lnTo>
                <a:close/>
                <a:moveTo>
                  <a:pt x="9600" y="10880"/>
                </a:moveTo>
                <a:lnTo>
                  <a:pt x="2560" y="10880"/>
                </a:lnTo>
                <a:lnTo>
                  <a:pt x="2560" y="640"/>
                </a:lnTo>
                <a:lnTo>
                  <a:pt x="5760" y="640"/>
                </a:lnTo>
                <a:lnTo>
                  <a:pt x="5760" y="3200"/>
                </a:lnTo>
                <a:cubicBezTo>
                  <a:pt x="5760" y="3392"/>
                  <a:pt x="5920" y="3520"/>
                  <a:pt x="6080" y="3520"/>
                </a:cubicBezTo>
                <a:cubicBezTo>
                  <a:pt x="6144" y="3520"/>
                  <a:pt x="6208" y="3488"/>
                  <a:pt x="6272" y="3456"/>
                </a:cubicBezTo>
                <a:lnTo>
                  <a:pt x="7040" y="2880"/>
                </a:lnTo>
                <a:lnTo>
                  <a:pt x="7808" y="3456"/>
                </a:lnTo>
                <a:cubicBezTo>
                  <a:pt x="7872" y="3488"/>
                  <a:pt x="7936" y="3520"/>
                  <a:pt x="8000" y="3520"/>
                </a:cubicBezTo>
                <a:cubicBezTo>
                  <a:pt x="8160" y="3520"/>
                  <a:pt x="8320" y="3392"/>
                  <a:pt x="8320" y="3200"/>
                </a:cubicBezTo>
                <a:lnTo>
                  <a:pt x="8320" y="640"/>
                </a:lnTo>
                <a:lnTo>
                  <a:pt x="9600" y="640"/>
                </a:lnTo>
                <a:lnTo>
                  <a:pt x="9600" y="10880"/>
                </a:lnTo>
                <a:close/>
                <a:moveTo>
                  <a:pt x="4160" y="6400"/>
                </a:moveTo>
                <a:lnTo>
                  <a:pt x="4800" y="6400"/>
                </a:lnTo>
                <a:lnTo>
                  <a:pt x="4800" y="7040"/>
                </a:lnTo>
                <a:cubicBezTo>
                  <a:pt x="4800" y="7200"/>
                  <a:pt x="4960" y="7360"/>
                  <a:pt x="5120" y="7360"/>
                </a:cubicBezTo>
                <a:cubicBezTo>
                  <a:pt x="5280" y="7360"/>
                  <a:pt x="5440" y="7200"/>
                  <a:pt x="5440" y="7040"/>
                </a:cubicBezTo>
                <a:lnTo>
                  <a:pt x="5440" y="6400"/>
                </a:lnTo>
                <a:lnTo>
                  <a:pt x="6080" y="6400"/>
                </a:lnTo>
                <a:cubicBezTo>
                  <a:pt x="6240" y="6400"/>
                  <a:pt x="6400" y="6240"/>
                  <a:pt x="6400" y="6080"/>
                </a:cubicBezTo>
                <a:cubicBezTo>
                  <a:pt x="6400" y="5920"/>
                  <a:pt x="6240" y="5760"/>
                  <a:pt x="6080" y="5760"/>
                </a:cubicBezTo>
                <a:lnTo>
                  <a:pt x="5440" y="5760"/>
                </a:lnTo>
                <a:lnTo>
                  <a:pt x="5440" y="5120"/>
                </a:lnTo>
                <a:cubicBezTo>
                  <a:pt x="5440" y="4960"/>
                  <a:pt x="5280" y="4800"/>
                  <a:pt x="5120" y="4800"/>
                </a:cubicBezTo>
                <a:cubicBezTo>
                  <a:pt x="4960" y="4800"/>
                  <a:pt x="4800" y="4960"/>
                  <a:pt x="4800" y="5120"/>
                </a:cubicBezTo>
                <a:lnTo>
                  <a:pt x="4800" y="5760"/>
                </a:lnTo>
                <a:lnTo>
                  <a:pt x="4160" y="5760"/>
                </a:lnTo>
                <a:cubicBezTo>
                  <a:pt x="4000" y="5760"/>
                  <a:pt x="3840" y="5920"/>
                  <a:pt x="3840" y="6080"/>
                </a:cubicBezTo>
                <a:cubicBezTo>
                  <a:pt x="3840" y="6240"/>
                  <a:pt x="3968" y="6400"/>
                  <a:pt x="4160" y="6400"/>
                </a:cubicBezTo>
                <a:close/>
                <a:moveTo>
                  <a:pt x="8320" y="8000"/>
                </a:moveTo>
                <a:lnTo>
                  <a:pt x="4160" y="8000"/>
                </a:lnTo>
                <a:cubicBezTo>
                  <a:pt x="4000" y="8000"/>
                  <a:pt x="3840" y="8160"/>
                  <a:pt x="3840" y="8320"/>
                </a:cubicBezTo>
                <a:cubicBezTo>
                  <a:pt x="3840" y="8480"/>
                  <a:pt x="4000" y="8640"/>
                  <a:pt x="4160" y="8640"/>
                </a:cubicBezTo>
                <a:lnTo>
                  <a:pt x="8320" y="8640"/>
                </a:lnTo>
                <a:cubicBezTo>
                  <a:pt x="8480" y="8640"/>
                  <a:pt x="8640" y="8480"/>
                  <a:pt x="8640" y="8320"/>
                </a:cubicBezTo>
                <a:cubicBezTo>
                  <a:pt x="8640" y="8160"/>
                  <a:pt x="8480" y="8000"/>
                  <a:pt x="8320" y="8000"/>
                </a:cubicBezTo>
                <a:close/>
                <a:moveTo>
                  <a:pt x="8320" y="9280"/>
                </a:moveTo>
                <a:lnTo>
                  <a:pt x="4160" y="9280"/>
                </a:lnTo>
                <a:cubicBezTo>
                  <a:pt x="4000" y="9280"/>
                  <a:pt x="3840" y="9440"/>
                  <a:pt x="3840" y="9600"/>
                </a:cubicBezTo>
                <a:cubicBezTo>
                  <a:pt x="3840" y="9760"/>
                  <a:pt x="4000" y="9920"/>
                  <a:pt x="4160" y="9920"/>
                </a:cubicBezTo>
                <a:lnTo>
                  <a:pt x="8320" y="9920"/>
                </a:lnTo>
                <a:cubicBezTo>
                  <a:pt x="8480" y="9920"/>
                  <a:pt x="8640" y="9760"/>
                  <a:pt x="8640" y="9600"/>
                </a:cubicBezTo>
                <a:cubicBezTo>
                  <a:pt x="8640" y="9440"/>
                  <a:pt x="8480" y="9280"/>
                  <a:pt x="8320" y="92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39" name="椭圆 38"/>
          <p:cNvSpPr/>
          <p:nvPr/>
        </p:nvSpPr>
        <p:spPr>
          <a:xfrm>
            <a:off x="6637579" y="2451673"/>
            <a:ext cx="1046416" cy="1046416"/>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7" name="dna-code_82990"/>
          <p:cNvSpPr/>
          <p:nvPr/>
        </p:nvSpPr>
        <p:spPr>
          <a:xfrm>
            <a:off x="6950671" y="2784333"/>
            <a:ext cx="451042" cy="400879"/>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sp>
        <p:nvSpPr>
          <p:cNvPr id="68" name="文本框 67"/>
          <p:cNvSpPr txBox="1"/>
          <p:nvPr/>
        </p:nvSpPr>
        <p:spPr>
          <a:xfrm>
            <a:off x="8287922" y="2335620"/>
            <a:ext cx="3492598" cy="759119"/>
          </a:xfrm>
          <a:prstGeom prst="rect">
            <a:avLst/>
          </a:prstGeom>
          <a:noFill/>
        </p:spPr>
        <p:txBody>
          <a:bodyPr wrap="squar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69" name="文本框 68"/>
          <p:cNvSpPr txBox="1"/>
          <p:nvPr/>
        </p:nvSpPr>
        <p:spPr>
          <a:xfrm>
            <a:off x="8287921" y="1852329"/>
            <a:ext cx="2651627" cy="460375"/>
          </a:xfrm>
          <a:prstGeom prst="rect">
            <a:avLst/>
          </a:prstGeom>
          <a:noFill/>
        </p:spPr>
        <p:txBody>
          <a:bodyPr wrap="square" rtlCol="0">
            <a:spAutoFit/>
          </a:bodyPr>
          <a:lstStyle/>
          <a:p>
            <a:pPr algn="l">
              <a:buClrTx/>
              <a:buSzTx/>
              <a:buFontTx/>
            </a:pPr>
            <a:r>
              <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点击输入标题</a:t>
            </a:r>
            <a:endPar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70" name="文本框 69"/>
          <p:cNvSpPr txBox="1"/>
          <p:nvPr/>
        </p:nvSpPr>
        <p:spPr>
          <a:xfrm>
            <a:off x="8287922" y="4956081"/>
            <a:ext cx="3492598" cy="759119"/>
          </a:xfrm>
          <a:prstGeom prst="rect">
            <a:avLst/>
          </a:prstGeom>
          <a:noFill/>
        </p:spPr>
        <p:txBody>
          <a:bodyPr wrap="squar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71" name="文本框 70"/>
          <p:cNvSpPr txBox="1"/>
          <p:nvPr/>
        </p:nvSpPr>
        <p:spPr>
          <a:xfrm>
            <a:off x="8287921" y="4484295"/>
            <a:ext cx="2651627" cy="460375"/>
          </a:xfrm>
          <a:prstGeom prst="rect">
            <a:avLst/>
          </a:prstGeom>
          <a:noFill/>
        </p:spPr>
        <p:txBody>
          <a:bodyPr wrap="square" rtlCol="0">
            <a:spAutoFit/>
          </a:bodyPr>
          <a:lstStyle/>
          <a:p>
            <a:pPr algn="l">
              <a:buClrTx/>
              <a:buSzTx/>
              <a:buFontTx/>
            </a:pPr>
            <a:r>
              <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点击输入标题</a:t>
            </a:r>
            <a:endPar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76" name="文本框 75"/>
          <p:cNvSpPr txBox="1"/>
          <p:nvPr/>
        </p:nvSpPr>
        <p:spPr>
          <a:xfrm>
            <a:off x="560911" y="2346960"/>
            <a:ext cx="3492598" cy="759119"/>
          </a:xfrm>
          <a:prstGeom prst="rect">
            <a:avLst/>
          </a:prstGeom>
          <a:noFill/>
        </p:spPr>
        <p:txBody>
          <a:bodyPr wrap="squar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77" name="文本框 76"/>
          <p:cNvSpPr txBox="1"/>
          <p:nvPr/>
        </p:nvSpPr>
        <p:spPr>
          <a:xfrm>
            <a:off x="560910" y="1863669"/>
            <a:ext cx="2651627" cy="461665"/>
          </a:xfrm>
          <a:prstGeom prst="rect">
            <a:avLst/>
          </a:prstGeom>
          <a:noFill/>
        </p:spPr>
        <p:txBody>
          <a:bodyPr wrap="square" rtlCol="0">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点击输入标题</a:t>
            </a:r>
            <a:endPar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sp>
        <p:nvSpPr>
          <p:cNvPr id="78" name="文本框 77"/>
          <p:cNvSpPr txBox="1"/>
          <p:nvPr/>
        </p:nvSpPr>
        <p:spPr>
          <a:xfrm>
            <a:off x="560911" y="4956081"/>
            <a:ext cx="3492598" cy="759119"/>
          </a:xfrm>
          <a:prstGeom prst="rect">
            <a:avLst/>
          </a:prstGeom>
          <a:noFill/>
        </p:spPr>
        <p:txBody>
          <a:bodyPr wrap="square">
            <a:spAutoFit/>
          </a:bodyPr>
          <a:lstStyle/>
          <a:p>
            <a:pPr>
              <a:lnSpc>
                <a:spcPct val="125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79" name="文本框 78"/>
          <p:cNvSpPr txBox="1"/>
          <p:nvPr/>
        </p:nvSpPr>
        <p:spPr>
          <a:xfrm>
            <a:off x="560910" y="4484295"/>
            <a:ext cx="2651627" cy="460375"/>
          </a:xfrm>
          <a:prstGeom prst="rect">
            <a:avLst/>
          </a:prstGeom>
          <a:noFill/>
        </p:spPr>
        <p:txBody>
          <a:bodyPr wrap="square" rtlCol="0">
            <a:spAutoFit/>
          </a:bodyPr>
          <a:lstStyle/>
          <a:p>
            <a:pPr algn="l">
              <a:buClrTx/>
              <a:buSzTx/>
              <a:buFontTx/>
            </a:pPr>
            <a:r>
              <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rPr>
              <a:t>点击输入标题</a:t>
            </a:r>
            <a:endParaRPr lang="zh-CN" altLang="en-US" sz="2400" b="1" dirty="0">
              <a:solidFill>
                <a:srgbClr val="006DAD"/>
              </a:solidFill>
              <a:latin typeface="汉仪旗黑 75S" panose="00020600040101010101" pitchFamily="18" charset="-122"/>
              <a:ea typeface="汉仪旗黑 75S" panose="00020600040101010101" pitchFamily="18" charset="-122"/>
              <a:sym typeface="思源黑体 CN Normal" panose="020B0400000000000000" pitchFamily="34" charset="-122"/>
            </a:endParaRPr>
          </a:p>
        </p:txBody>
      </p:sp>
      <p:pic>
        <p:nvPicPr>
          <p:cNvPr id="2" name="图片 1" descr="微信图片_20240625145220"/>
          <p:cNvPicPr>
            <a:picLocks noChangeAspect="1"/>
          </p:cNvPicPr>
          <p:nvPr/>
        </p:nvPicPr>
        <p:blipFill>
          <a:blip r:embed="rId1"/>
          <a:stretch>
            <a:fillRect/>
          </a:stretch>
        </p:blipFill>
        <p:spPr>
          <a:xfrm>
            <a:off x="10864850" y="167640"/>
            <a:ext cx="1101725" cy="8578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一、请输入你的标题</a:t>
            </a:r>
            <a:endParaRPr lang="zh-CN" altLang="en-US" dirty="0">
              <a:sym typeface="思源黑体 CN Normal" panose="020B0400000000000000" pitchFamily="34" charset="-122"/>
            </a:endParaRPr>
          </a:p>
        </p:txBody>
      </p:sp>
      <p:sp>
        <p:nvSpPr>
          <p:cNvPr id="60"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40" name="图片 39" descr="F:/XY3YY照片/医院标志/医院建筑标志/微信图片_20230920090309_爱奇艺.jpg微信图片_20230920090309_爱奇艺"/>
          <p:cNvPicPr>
            <a:picLocks noChangeAspect="1"/>
          </p:cNvPicPr>
          <p:nvPr/>
        </p:nvPicPr>
        <p:blipFill rotWithShape="1">
          <a:blip r:embed="rId1"/>
          <a:srcRect/>
          <a:stretch>
            <a:fillRect/>
          </a:stretch>
        </p:blipFill>
        <p:spPr>
          <a:xfrm>
            <a:off x="680339" y="1790787"/>
            <a:ext cx="5293741" cy="4263774"/>
          </a:xfrm>
          <a:prstGeom prst="rect">
            <a:avLst/>
          </a:prstGeom>
        </p:spPr>
      </p:pic>
      <p:sp>
        <p:nvSpPr>
          <p:cNvPr id="41" name="矩形: 一个圆顶角，剪去另一个顶角 40"/>
          <p:cNvSpPr/>
          <p:nvPr>
            <p:custDataLst>
              <p:tags r:id="rId2"/>
            </p:custDataLst>
          </p:nvPr>
        </p:nvSpPr>
        <p:spPr>
          <a:xfrm>
            <a:off x="6414715" y="1792778"/>
            <a:ext cx="4906748" cy="1953889"/>
          </a:xfrm>
          <a:prstGeom prst="snipRoundRect">
            <a:avLst>
              <a:gd name="adj1" fmla="val 0"/>
              <a:gd name="adj2" fmla="val 16667"/>
            </a:avLst>
          </a:prstGeom>
          <a:solidFill>
            <a:schemeClr val="bg1"/>
          </a:solidFill>
          <a:ln w="38100">
            <a:solidFill>
              <a:srgbClr val="409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2" name="文本框 41"/>
          <p:cNvSpPr txBox="1"/>
          <p:nvPr>
            <p:custDataLst>
              <p:tags r:id="rId3"/>
            </p:custDataLst>
          </p:nvPr>
        </p:nvSpPr>
        <p:spPr>
          <a:xfrm flipH="1">
            <a:off x="6741583" y="2684728"/>
            <a:ext cx="4241016" cy="734881"/>
          </a:xfrm>
          <a:prstGeom prst="rect">
            <a:avLst/>
          </a:prstGeom>
          <a:noFill/>
        </p:spPr>
        <p:txBody>
          <a:bodyPr wrap="square" rtlCol="0">
            <a:spAutoFit/>
          </a:bodyPr>
          <a:lstStyle/>
          <a:p>
            <a:pPr>
              <a:lnSpc>
                <a:spcPct val="120000"/>
              </a:lnSpc>
            </a:pPr>
            <a:r>
              <a:rPr lang="zh-CN" altLang="en-US"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阿里巴巴普惠体 R" panose="00020600040101010101" pitchFamily="18" charset="-122"/>
              </a:rPr>
              <a:t>内容请在这里输入，或者复制文本后，在此处选择黏贴，并选择只保留文字</a:t>
            </a:r>
            <a:endParaRPr lang="en-US" altLang="zh-CN"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阿里巴巴普惠体 R" panose="00020600040101010101" pitchFamily="18" charset="-122"/>
            </a:endParaRPr>
          </a:p>
        </p:txBody>
      </p:sp>
      <p:sp>
        <p:nvSpPr>
          <p:cNvPr id="43" name="文本框 42"/>
          <p:cNvSpPr txBox="1"/>
          <p:nvPr>
            <p:custDataLst>
              <p:tags r:id="rId4"/>
            </p:custDataLst>
          </p:nvPr>
        </p:nvSpPr>
        <p:spPr>
          <a:xfrm>
            <a:off x="6741584" y="2113441"/>
            <a:ext cx="2387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spcBef>
                <a:spcPct val="0"/>
              </a:spcBef>
              <a:spcAft>
                <a:spcPct val="0"/>
              </a:spcAft>
              <a:defRPr sz="6000" b="1">
                <a:gradFill>
                  <a:gsLst>
                    <a:gs pos="42000">
                      <a:srgbClr val="4092B7"/>
                    </a:gs>
                    <a:gs pos="100000">
                      <a:srgbClr val="0070C0"/>
                    </a:gs>
                  </a:gsLst>
                  <a:lin ang="16200000" scaled="1"/>
                </a:gradFill>
                <a:latin typeface="汉仪旗黑-75S" panose="00020600040101010101" pitchFamily="18" charset="-122"/>
                <a:ea typeface="汉仪旗黑-75S" panose="00020600040101010101" pitchFamily="18" charset="-122"/>
                <a:cs typeface="+mn-ea"/>
              </a:defRPr>
            </a:lvl1pPr>
            <a:lvl2pPr marL="742950" indent="-285750" eaLnBrk="0" fontAlgn="base" hangingPunct="0">
              <a:spcBef>
                <a:spcPct val="0"/>
              </a:spcBef>
              <a:spcAft>
                <a:spcPct val="0"/>
              </a:spcAft>
              <a:defRPr>
                <a:latin typeface="等线" panose="02010600030101010101" pitchFamily="2" charset="-122"/>
                <a:ea typeface="等线" panose="02010600030101010101" pitchFamily="2" charset="-122"/>
              </a:defRPr>
            </a:lvl2pPr>
            <a:lvl3pPr marL="1143000" indent="-228600" eaLnBrk="0" fontAlgn="base" hangingPunct="0">
              <a:spcBef>
                <a:spcPct val="0"/>
              </a:spcBef>
              <a:spcAft>
                <a:spcPct val="0"/>
              </a:spcAft>
              <a:defRPr>
                <a:latin typeface="等线" panose="02010600030101010101" pitchFamily="2" charset="-122"/>
                <a:ea typeface="等线" panose="02010600030101010101" pitchFamily="2" charset="-122"/>
              </a:defRPr>
            </a:lvl3pPr>
            <a:lvl4pPr marL="1600200" indent="-228600" eaLnBrk="0" fontAlgn="base" hangingPunct="0">
              <a:spcBef>
                <a:spcPct val="0"/>
              </a:spcBef>
              <a:spcAft>
                <a:spcPct val="0"/>
              </a:spcAft>
              <a:defRPr>
                <a:latin typeface="等线" panose="02010600030101010101" pitchFamily="2" charset="-122"/>
                <a:ea typeface="等线" panose="02010600030101010101" pitchFamily="2" charset="-122"/>
              </a:defRPr>
            </a:lvl4pPr>
            <a:lvl5pPr marL="2057400" indent="-228600" eaLnBrk="0" fontAlgn="base" hangingPunct="0">
              <a:spcBef>
                <a:spcPct val="0"/>
              </a:spcBef>
              <a:spcAft>
                <a:spcPct val="0"/>
              </a:spcAft>
              <a:defRPr>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latin typeface="等线" panose="02010600030101010101" pitchFamily="2" charset="-122"/>
                <a:ea typeface="等线" panose="02010600030101010101" pitchFamily="2" charset="-122"/>
              </a:defRPr>
            </a:lvl9pPr>
          </a:lstStyle>
          <a:p>
            <a:r>
              <a:rPr lang="zh-CN" altLang="en-US" sz="2400" dirty="0">
                <a:solidFill>
                  <a:srgbClr val="006DAD"/>
                </a:solidFill>
                <a:latin typeface="汉仪旗黑 75S" panose="00020600040101010101" pitchFamily="18" charset="-122"/>
                <a:ea typeface="汉仪旗黑 75S" panose="00020600040101010101" pitchFamily="18" charset="-122"/>
                <a:sym typeface="+mn-lt"/>
              </a:rPr>
              <a:t>点击输入标题</a:t>
            </a:r>
            <a:endParaRPr lang="zh-CN" altLang="en-US" sz="2400" dirty="0">
              <a:solidFill>
                <a:srgbClr val="006DAD"/>
              </a:solidFill>
              <a:latin typeface="汉仪旗黑 75S" panose="00020600040101010101" pitchFamily="18" charset="-122"/>
              <a:ea typeface="汉仪旗黑 75S" panose="00020600040101010101" pitchFamily="18" charset="-122"/>
              <a:sym typeface="+mn-lt"/>
            </a:endParaRPr>
          </a:p>
        </p:txBody>
      </p:sp>
      <p:sp>
        <p:nvSpPr>
          <p:cNvPr id="44" name="文本框 43"/>
          <p:cNvSpPr txBox="1"/>
          <p:nvPr>
            <p:custDataLst>
              <p:tags r:id="rId5"/>
            </p:custDataLst>
          </p:nvPr>
        </p:nvSpPr>
        <p:spPr>
          <a:xfrm>
            <a:off x="9968136" y="2099953"/>
            <a:ext cx="1014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r" eaLnBrk="0" fontAlgn="base" hangingPunct="0">
              <a:spcBef>
                <a:spcPct val="0"/>
              </a:spcBef>
              <a:spcAft>
                <a:spcPct val="0"/>
              </a:spcAft>
              <a:defRPr sz="6000" b="1">
                <a:ln>
                  <a:solidFill>
                    <a:srgbClr val="4092B7"/>
                  </a:solidFill>
                </a:ln>
                <a:noFill/>
                <a:latin typeface="汉仪旗黑-75S" panose="00020600040101010101" pitchFamily="18" charset="-122"/>
                <a:ea typeface="汉仪旗黑-75S" panose="00020600040101010101" pitchFamily="18" charset="-122"/>
                <a:cs typeface="+mn-ea"/>
              </a:defRPr>
            </a:lvl1pPr>
            <a:lvl2pPr marL="742950" indent="-285750" eaLnBrk="0" fontAlgn="base" hangingPunct="0">
              <a:spcBef>
                <a:spcPct val="0"/>
              </a:spcBef>
              <a:spcAft>
                <a:spcPct val="0"/>
              </a:spcAft>
              <a:defRPr>
                <a:latin typeface="等线" panose="02010600030101010101" pitchFamily="2" charset="-122"/>
                <a:ea typeface="等线" panose="02010600030101010101" pitchFamily="2" charset="-122"/>
              </a:defRPr>
            </a:lvl2pPr>
            <a:lvl3pPr marL="1143000" indent="-228600" eaLnBrk="0" fontAlgn="base" hangingPunct="0">
              <a:spcBef>
                <a:spcPct val="0"/>
              </a:spcBef>
              <a:spcAft>
                <a:spcPct val="0"/>
              </a:spcAft>
              <a:defRPr>
                <a:latin typeface="等线" panose="02010600030101010101" pitchFamily="2" charset="-122"/>
                <a:ea typeface="等线" panose="02010600030101010101" pitchFamily="2" charset="-122"/>
              </a:defRPr>
            </a:lvl3pPr>
            <a:lvl4pPr marL="1600200" indent="-228600" eaLnBrk="0" fontAlgn="base" hangingPunct="0">
              <a:spcBef>
                <a:spcPct val="0"/>
              </a:spcBef>
              <a:spcAft>
                <a:spcPct val="0"/>
              </a:spcAft>
              <a:defRPr>
                <a:latin typeface="等线" panose="02010600030101010101" pitchFamily="2" charset="-122"/>
                <a:ea typeface="等线" panose="02010600030101010101" pitchFamily="2" charset="-122"/>
              </a:defRPr>
            </a:lvl4pPr>
            <a:lvl5pPr marL="2057400" indent="-228600" eaLnBrk="0" fontAlgn="base" hangingPunct="0">
              <a:spcBef>
                <a:spcPct val="0"/>
              </a:spcBef>
              <a:spcAft>
                <a:spcPct val="0"/>
              </a:spcAft>
              <a:defRPr>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latin typeface="等线" panose="02010600030101010101" pitchFamily="2" charset="-122"/>
                <a:ea typeface="等线" panose="02010600030101010101" pitchFamily="2" charset="-122"/>
              </a:defRPr>
            </a:lvl9pPr>
          </a:lstStyle>
          <a:p>
            <a:r>
              <a:rPr lang="en-US" altLang="zh-CN" sz="3200" b="0" dirty="0">
                <a:ln>
                  <a:solidFill>
                    <a:schemeClr val="tx1">
                      <a:lumMod val="65000"/>
                      <a:lumOff val="35000"/>
                      <a:alpha val="64000"/>
                    </a:schemeClr>
                  </a:solidFill>
                </a:ln>
                <a:latin typeface="汉仪旗黑 75S" panose="00020600040101010101" pitchFamily="18" charset="-122"/>
                <a:ea typeface="汉仪旗黑 75S" panose="00020600040101010101" pitchFamily="18" charset="-122"/>
                <a:sym typeface="+mn-lt"/>
              </a:rPr>
              <a:t>01</a:t>
            </a:r>
            <a:endParaRPr lang="zh-CN" altLang="en-US" sz="3200" b="0" dirty="0">
              <a:ln>
                <a:solidFill>
                  <a:schemeClr val="tx1">
                    <a:lumMod val="65000"/>
                    <a:lumOff val="35000"/>
                    <a:alpha val="64000"/>
                  </a:schemeClr>
                </a:solidFill>
              </a:ln>
              <a:latin typeface="汉仪旗黑 75S" panose="00020600040101010101" pitchFamily="18" charset="-122"/>
              <a:ea typeface="汉仪旗黑 75S" panose="00020600040101010101" pitchFamily="18" charset="-122"/>
              <a:sym typeface="+mn-lt"/>
            </a:endParaRPr>
          </a:p>
        </p:txBody>
      </p:sp>
      <p:sp>
        <p:nvSpPr>
          <p:cNvPr id="51" name="矩形: 一个圆顶角，剪去另一个顶角 50"/>
          <p:cNvSpPr/>
          <p:nvPr>
            <p:custDataLst>
              <p:tags r:id="rId6"/>
            </p:custDataLst>
          </p:nvPr>
        </p:nvSpPr>
        <p:spPr>
          <a:xfrm>
            <a:off x="6414715" y="4075749"/>
            <a:ext cx="4906748" cy="1953889"/>
          </a:xfrm>
          <a:prstGeom prst="snipRoundRect">
            <a:avLst>
              <a:gd name="adj1" fmla="val 0"/>
              <a:gd name="adj2" fmla="val 16667"/>
            </a:avLst>
          </a:prstGeom>
          <a:solidFill>
            <a:srgbClr val="006DAD"/>
          </a:solidFill>
          <a:ln w="38100">
            <a:solidFill>
              <a:srgbClr val="409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2" name="文本框 51"/>
          <p:cNvSpPr txBox="1"/>
          <p:nvPr>
            <p:custDataLst>
              <p:tags r:id="rId7"/>
            </p:custDataLst>
          </p:nvPr>
        </p:nvSpPr>
        <p:spPr>
          <a:xfrm flipH="1">
            <a:off x="6741583" y="4967699"/>
            <a:ext cx="4241016" cy="734881"/>
          </a:xfrm>
          <a:prstGeom prst="rect">
            <a:avLst/>
          </a:prstGeom>
          <a:noFill/>
        </p:spPr>
        <p:txBody>
          <a:bodyPr wrap="square" rtlCol="0">
            <a:spAutoFit/>
          </a:bodyPr>
          <a:lstStyle/>
          <a:p>
            <a:pPr>
              <a:lnSpc>
                <a:spcPct val="120000"/>
              </a:lnSpc>
            </a:pPr>
            <a:r>
              <a:rPr lang="zh-CN" altLang="en-US" dirty="0">
                <a:solidFill>
                  <a:schemeClr val="bg1"/>
                </a:solidFill>
                <a:latin typeface="思源黑体 CN Normal" panose="020B0400000000000000" pitchFamily="34" charset="-122"/>
                <a:ea typeface="思源黑体 CN Normal" panose="020B0400000000000000" pitchFamily="34" charset="-122"/>
                <a:cs typeface="阿里巴巴普惠体 R" panose="00020600040101010101" pitchFamily="18" charset="-122"/>
              </a:rPr>
              <a:t>内容请在这里输入，或者复制文本后，在此处选择黏贴，并选择只保留文字</a:t>
            </a:r>
            <a:endParaRPr lang="en-US" altLang="zh-CN" dirty="0">
              <a:solidFill>
                <a:schemeClr val="bg1"/>
              </a:solidFill>
              <a:latin typeface="思源黑体 CN Normal" panose="020B0400000000000000" pitchFamily="34" charset="-122"/>
              <a:ea typeface="思源黑体 CN Normal" panose="020B0400000000000000" pitchFamily="34" charset="-122"/>
              <a:cs typeface="阿里巴巴普惠体 R" panose="00020600040101010101" pitchFamily="18" charset="-122"/>
            </a:endParaRPr>
          </a:p>
        </p:txBody>
      </p:sp>
      <p:sp>
        <p:nvSpPr>
          <p:cNvPr id="53" name="文本框 52"/>
          <p:cNvSpPr txBox="1"/>
          <p:nvPr>
            <p:custDataLst>
              <p:tags r:id="rId8"/>
            </p:custDataLst>
          </p:nvPr>
        </p:nvSpPr>
        <p:spPr>
          <a:xfrm>
            <a:off x="6741584" y="4396412"/>
            <a:ext cx="2387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spcBef>
                <a:spcPct val="0"/>
              </a:spcBef>
              <a:spcAft>
                <a:spcPct val="0"/>
              </a:spcAft>
              <a:defRPr sz="6000" b="1">
                <a:gradFill>
                  <a:gsLst>
                    <a:gs pos="42000">
                      <a:srgbClr val="4092B7"/>
                    </a:gs>
                    <a:gs pos="100000">
                      <a:srgbClr val="0070C0"/>
                    </a:gs>
                  </a:gsLst>
                  <a:lin ang="16200000" scaled="1"/>
                </a:gradFill>
                <a:latin typeface="汉仪旗黑-75S" panose="00020600040101010101" pitchFamily="18" charset="-122"/>
                <a:ea typeface="汉仪旗黑-75S" panose="00020600040101010101" pitchFamily="18" charset="-122"/>
                <a:cs typeface="+mn-ea"/>
              </a:defRPr>
            </a:lvl1pPr>
            <a:lvl2pPr marL="742950" indent="-285750" eaLnBrk="0" fontAlgn="base" hangingPunct="0">
              <a:spcBef>
                <a:spcPct val="0"/>
              </a:spcBef>
              <a:spcAft>
                <a:spcPct val="0"/>
              </a:spcAft>
              <a:defRPr>
                <a:latin typeface="等线" panose="02010600030101010101" pitchFamily="2" charset="-122"/>
                <a:ea typeface="等线" panose="02010600030101010101" pitchFamily="2" charset="-122"/>
              </a:defRPr>
            </a:lvl2pPr>
            <a:lvl3pPr marL="1143000" indent="-228600" eaLnBrk="0" fontAlgn="base" hangingPunct="0">
              <a:spcBef>
                <a:spcPct val="0"/>
              </a:spcBef>
              <a:spcAft>
                <a:spcPct val="0"/>
              </a:spcAft>
              <a:defRPr>
                <a:latin typeface="等线" panose="02010600030101010101" pitchFamily="2" charset="-122"/>
                <a:ea typeface="等线" panose="02010600030101010101" pitchFamily="2" charset="-122"/>
              </a:defRPr>
            </a:lvl3pPr>
            <a:lvl4pPr marL="1600200" indent="-228600" eaLnBrk="0" fontAlgn="base" hangingPunct="0">
              <a:spcBef>
                <a:spcPct val="0"/>
              </a:spcBef>
              <a:spcAft>
                <a:spcPct val="0"/>
              </a:spcAft>
              <a:defRPr>
                <a:latin typeface="等线" panose="02010600030101010101" pitchFamily="2" charset="-122"/>
                <a:ea typeface="等线" panose="02010600030101010101" pitchFamily="2" charset="-122"/>
              </a:defRPr>
            </a:lvl4pPr>
            <a:lvl5pPr marL="2057400" indent="-228600" eaLnBrk="0" fontAlgn="base" hangingPunct="0">
              <a:spcBef>
                <a:spcPct val="0"/>
              </a:spcBef>
              <a:spcAft>
                <a:spcPct val="0"/>
              </a:spcAft>
              <a:defRPr>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latin typeface="等线" panose="02010600030101010101" pitchFamily="2" charset="-122"/>
                <a:ea typeface="等线" panose="02010600030101010101" pitchFamily="2" charset="-122"/>
              </a:defRPr>
            </a:lvl9pPr>
          </a:lstStyle>
          <a:p>
            <a:r>
              <a:rPr lang="zh-CN" altLang="en-US" sz="2400" dirty="0">
                <a:solidFill>
                  <a:schemeClr val="bg1"/>
                </a:solidFill>
                <a:latin typeface="汉仪旗黑 75S" panose="00020600040101010101" pitchFamily="18" charset="-122"/>
                <a:ea typeface="汉仪旗黑 75S" panose="00020600040101010101" pitchFamily="18" charset="-122"/>
                <a:sym typeface="+mn-lt"/>
              </a:rPr>
              <a:t>点击输入标题</a:t>
            </a:r>
            <a:endParaRPr lang="zh-CN" altLang="en-US" sz="2400" dirty="0">
              <a:solidFill>
                <a:schemeClr val="bg1"/>
              </a:solidFill>
              <a:latin typeface="汉仪旗黑 75S" panose="00020600040101010101" pitchFamily="18" charset="-122"/>
              <a:ea typeface="汉仪旗黑 75S" panose="00020600040101010101" pitchFamily="18" charset="-122"/>
              <a:sym typeface="+mn-lt"/>
            </a:endParaRPr>
          </a:p>
        </p:txBody>
      </p:sp>
      <p:sp>
        <p:nvSpPr>
          <p:cNvPr id="54" name="文本框 53"/>
          <p:cNvSpPr txBox="1"/>
          <p:nvPr>
            <p:custDataLst>
              <p:tags r:id="rId9"/>
            </p:custDataLst>
          </p:nvPr>
        </p:nvSpPr>
        <p:spPr>
          <a:xfrm>
            <a:off x="9968136" y="4382924"/>
            <a:ext cx="1014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r" eaLnBrk="0" fontAlgn="base" hangingPunct="0">
              <a:spcBef>
                <a:spcPct val="0"/>
              </a:spcBef>
              <a:spcAft>
                <a:spcPct val="0"/>
              </a:spcAft>
              <a:defRPr sz="6000" b="1">
                <a:ln>
                  <a:solidFill>
                    <a:srgbClr val="4092B7"/>
                  </a:solidFill>
                </a:ln>
                <a:noFill/>
                <a:latin typeface="汉仪旗黑-75S" panose="00020600040101010101" pitchFamily="18" charset="-122"/>
                <a:ea typeface="汉仪旗黑-75S" panose="00020600040101010101" pitchFamily="18" charset="-122"/>
                <a:cs typeface="+mn-ea"/>
              </a:defRPr>
            </a:lvl1pPr>
            <a:lvl2pPr marL="742950" indent="-285750" eaLnBrk="0" fontAlgn="base" hangingPunct="0">
              <a:spcBef>
                <a:spcPct val="0"/>
              </a:spcBef>
              <a:spcAft>
                <a:spcPct val="0"/>
              </a:spcAft>
              <a:defRPr>
                <a:latin typeface="等线" panose="02010600030101010101" pitchFamily="2" charset="-122"/>
                <a:ea typeface="等线" panose="02010600030101010101" pitchFamily="2" charset="-122"/>
              </a:defRPr>
            </a:lvl2pPr>
            <a:lvl3pPr marL="1143000" indent="-228600" eaLnBrk="0" fontAlgn="base" hangingPunct="0">
              <a:spcBef>
                <a:spcPct val="0"/>
              </a:spcBef>
              <a:spcAft>
                <a:spcPct val="0"/>
              </a:spcAft>
              <a:defRPr>
                <a:latin typeface="等线" panose="02010600030101010101" pitchFamily="2" charset="-122"/>
                <a:ea typeface="等线" panose="02010600030101010101" pitchFamily="2" charset="-122"/>
              </a:defRPr>
            </a:lvl3pPr>
            <a:lvl4pPr marL="1600200" indent="-228600" eaLnBrk="0" fontAlgn="base" hangingPunct="0">
              <a:spcBef>
                <a:spcPct val="0"/>
              </a:spcBef>
              <a:spcAft>
                <a:spcPct val="0"/>
              </a:spcAft>
              <a:defRPr>
                <a:latin typeface="等线" panose="02010600030101010101" pitchFamily="2" charset="-122"/>
                <a:ea typeface="等线" panose="02010600030101010101" pitchFamily="2" charset="-122"/>
              </a:defRPr>
            </a:lvl4pPr>
            <a:lvl5pPr marL="2057400" indent="-228600" eaLnBrk="0" fontAlgn="base" hangingPunct="0">
              <a:spcBef>
                <a:spcPct val="0"/>
              </a:spcBef>
              <a:spcAft>
                <a:spcPct val="0"/>
              </a:spcAft>
              <a:defRPr>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latin typeface="等线" panose="02010600030101010101" pitchFamily="2" charset="-122"/>
                <a:ea typeface="等线" panose="02010600030101010101" pitchFamily="2" charset="-122"/>
              </a:defRPr>
            </a:lvl9pPr>
          </a:lstStyle>
          <a:p>
            <a:r>
              <a:rPr lang="en-US" altLang="zh-CN" sz="3200" b="0" dirty="0">
                <a:ln>
                  <a:solidFill>
                    <a:schemeClr val="bg1">
                      <a:alpha val="64000"/>
                    </a:schemeClr>
                  </a:solidFill>
                </a:ln>
                <a:latin typeface="汉仪旗黑 75S" panose="00020600040101010101" pitchFamily="18" charset="-122"/>
                <a:ea typeface="汉仪旗黑 75S" panose="00020600040101010101" pitchFamily="18" charset="-122"/>
                <a:sym typeface="+mn-lt"/>
              </a:rPr>
              <a:t>02</a:t>
            </a:r>
            <a:endParaRPr lang="zh-CN" altLang="en-US" sz="3200" b="0" dirty="0">
              <a:ln>
                <a:solidFill>
                  <a:schemeClr val="bg1">
                    <a:alpha val="64000"/>
                  </a:schemeClr>
                </a:solidFill>
              </a:ln>
              <a:latin typeface="汉仪旗黑 75S" panose="00020600040101010101" pitchFamily="18" charset="-122"/>
              <a:ea typeface="汉仪旗黑 75S" panose="00020600040101010101" pitchFamily="18" charset="-122"/>
              <a:sym typeface="+mn-lt"/>
            </a:endParaRPr>
          </a:p>
        </p:txBody>
      </p:sp>
      <p:pic>
        <p:nvPicPr>
          <p:cNvPr id="2" name="图片 1" descr="微信图片_20240625145220"/>
          <p:cNvPicPr>
            <a:picLocks noChangeAspect="1"/>
          </p:cNvPicPr>
          <p:nvPr/>
        </p:nvPicPr>
        <p:blipFill>
          <a:blip r:embed="rId10"/>
          <a:stretch>
            <a:fillRect/>
          </a:stretch>
        </p:blipFill>
        <p:spPr>
          <a:xfrm>
            <a:off x="10864850" y="167640"/>
            <a:ext cx="1101725" cy="8578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一、请输入你的标题</a:t>
            </a:r>
            <a:endParaRPr lang="zh-CN" altLang="en-US" dirty="0">
              <a:sym typeface="思源黑体 CN Normal" panose="020B0400000000000000" pitchFamily="34" charset="-122"/>
            </a:endParaRPr>
          </a:p>
        </p:txBody>
      </p:sp>
      <p:sp>
        <p:nvSpPr>
          <p:cNvPr id="84"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5" name="矩形 84"/>
          <p:cNvSpPr/>
          <p:nvPr/>
        </p:nvSpPr>
        <p:spPr>
          <a:xfrm>
            <a:off x="0" y="1428749"/>
            <a:ext cx="12192000" cy="49601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7" name="组合 6"/>
          <p:cNvGrpSpPr/>
          <p:nvPr/>
        </p:nvGrpSpPr>
        <p:grpSpPr>
          <a:xfrm>
            <a:off x="1286850" y="2304139"/>
            <a:ext cx="3200687" cy="3232413"/>
            <a:chOff x="1286850" y="1884290"/>
            <a:chExt cx="3200687" cy="3634123"/>
          </a:xfrm>
        </p:grpSpPr>
        <p:sp>
          <p:nvSpPr>
            <p:cNvPr id="88" name="Freeform 5"/>
            <p:cNvSpPr/>
            <p:nvPr/>
          </p:nvSpPr>
          <p:spPr bwMode="auto">
            <a:xfrm>
              <a:off x="1785293" y="2450232"/>
              <a:ext cx="2203800" cy="2502239"/>
            </a:xfrm>
            <a:prstGeom prst="ellipse">
              <a:avLst/>
            </a:prstGeom>
            <a:solidFill>
              <a:srgbClr val="006DAD"/>
            </a:solidFill>
            <a:ln w="25400">
              <a:solidFill>
                <a:srgbClr val="7895D4"/>
              </a:solidFill>
            </a:ln>
            <a:effectLst>
              <a:outerShdw blurRad="381000" dist="254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4" name="Freeform 5"/>
            <p:cNvSpPr/>
            <p:nvPr/>
          </p:nvSpPr>
          <p:spPr bwMode="auto">
            <a:xfrm>
              <a:off x="1286850" y="1884290"/>
              <a:ext cx="3200687" cy="3634123"/>
            </a:xfrm>
            <a:prstGeom prst="ellipse">
              <a:avLst/>
            </a:prstGeom>
            <a:noFill/>
            <a:ln w="25400">
              <a:solidFill>
                <a:srgbClr val="006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95" name="TextBox 59"/>
          <p:cNvSpPr txBox="1">
            <a:spLocks noChangeArrowheads="1"/>
          </p:cNvSpPr>
          <p:nvPr/>
        </p:nvSpPr>
        <p:spPr bwMode="auto">
          <a:xfrm flipH="1">
            <a:off x="1778258" y="3320181"/>
            <a:ext cx="2217871" cy="120032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3600" b="1" kern="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输入</a:t>
            </a:r>
            <a:endParaRPr lang="en-US" altLang="zh-CN" sz="3600" b="1" kern="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ctr">
              <a:defRPr/>
            </a:pPr>
            <a:r>
              <a:rPr lang="zh-CN" altLang="en-US" sz="3600" b="1" kern="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标题</a:t>
            </a:r>
            <a:endParaRPr lang="en-US" altLang="ko-KR" sz="2400" kern="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8" name="圆角矩形 15"/>
          <p:cNvSpPr/>
          <p:nvPr/>
        </p:nvSpPr>
        <p:spPr>
          <a:xfrm>
            <a:off x="5470736" y="2039815"/>
            <a:ext cx="5271160" cy="659255"/>
          </a:xfrm>
          <a:prstGeom prst="roundRect">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9" name="矩形 98"/>
          <p:cNvSpPr/>
          <p:nvPr/>
        </p:nvSpPr>
        <p:spPr>
          <a:xfrm>
            <a:off x="6382832" y="2150837"/>
            <a:ext cx="3446968" cy="482120"/>
          </a:xfrm>
          <a:prstGeom prst="rect">
            <a:avLst/>
          </a:prstGeom>
        </p:spPr>
        <p:txBody>
          <a:bodyPr wrap="square">
            <a:spAutoFit/>
          </a:bodyPr>
          <a:lstStyle/>
          <a:p>
            <a:pPr>
              <a:defRPr/>
            </a:pPr>
            <a:r>
              <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在此输入文本内容</a:t>
            </a:r>
            <a:endPar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endParaRPr>
          </a:p>
        </p:txBody>
      </p:sp>
      <p:grpSp>
        <p:nvGrpSpPr>
          <p:cNvPr id="112" name="组 8"/>
          <p:cNvGrpSpPr/>
          <p:nvPr/>
        </p:nvGrpSpPr>
        <p:grpSpPr bwMode="auto">
          <a:xfrm flipH="1">
            <a:off x="5782431" y="2197692"/>
            <a:ext cx="355805" cy="355803"/>
            <a:chOff x="4905205" y="2267095"/>
            <a:chExt cx="2362306" cy="2362306"/>
          </a:xfrm>
        </p:grpSpPr>
        <p:sp>
          <p:nvSpPr>
            <p:cNvPr id="113"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4" name="Oval 9"/>
            <p:cNvSpPr>
              <a:spLocks noChangeArrowheads="1"/>
            </p:cNvSpPr>
            <p:nvPr/>
          </p:nvSpPr>
          <p:spPr bwMode="auto">
            <a:xfrm>
              <a:off x="5205591" y="2567481"/>
              <a:ext cx="1761533" cy="1761533"/>
            </a:xfrm>
            <a:prstGeom prst="ellipse">
              <a:avLst/>
            </a:prstGeom>
            <a:solidFill>
              <a:srgbClr val="0070C0"/>
            </a:solidFill>
            <a:ln w="25400">
              <a:solidFill>
                <a:srgbClr val="006DAD"/>
              </a:solidFill>
            </a:ln>
            <a:effectLst>
              <a:outerShdw blurRad="381000" dist="254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44" name="圆角矩形 15"/>
          <p:cNvSpPr/>
          <p:nvPr/>
        </p:nvSpPr>
        <p:spPr>
          <a:xfrm>
            <a:off x="5470736" y="3027142"/>
            <a:ext cx="5271160" cy="659255"/>
          </a:xfrm>
          <a:prstGeom prst="roundRect">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5" name="矩形 44"/>
          <p:cNvSpPr/>
          <p:nvPr/>
        </p:nvSpPr>
        <p:spPr>
          <a:xfrm>
            <a:off x="6382832" y="3138164"/>
            <a:ext cx="3446968" cy="482120"/>
          </a:xfrm>
          <a:prstGeom prst="rect">
            <a:avLst/>
          </a:prstGeom>
        </p:spPr>
        <p:txBody>
          <a:bodyPr wrap="square">
            <a:spAutoFit/>
          </a:bodyPr>
          <a:lstStyle/>
          <a:p>
            <a:pPr>
              <a:defRPr/>
            </a:pPr>
            <a:r>
              <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在此输入文本内容</a:t>
            </a:r>
            <a:endPar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endParaRPr>
          </a:p>
        </p:txBody>
      </p:sp>
      <p:grpSp>
        <p:nvGrpSpPr>
          <p:cNvPr id="46" name="组 8"/>
          <p:cNvGrpSpPr/>
          <p:nvPr/>
        </p:nvGrpSpPr>
        <p:grpSpPr bwMode="auto">
          <a:xfrm flipH="1">
            <a:off x="5782431" y="3185019"/>
            <a:ext cx="355805" cy="355803"/>
            <a:chOff x="4905205" y="2267095"/>
            <a:chExt cx="2362306" cy="2362306"/>
          </a:xfrm>
        </p:grpSpPr>
        <p:sp>
          <p:nvSpPr>
            <p:cNvPr id="47"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8" name="Oval 9"/>
            <p:cNvSpPr>
              <a:spLocks noChangeArrowheads="1"/>
            </p:cNvSpPr>
            <p:nvPr/>
          </p:nvSpPr>
          <p:spPr bwMode="auto">
            <a:xfrm>
              <a:off x="5205591" y="2567481"/>
              <a:ext cx="1761533" cy="1761533"/>
            </a:xfrm>
            <a:prstGeom prst="ellipse">
              <a:avLst/>
            </a:prstGeom>
            <a:solidFill>
              <a:srgbClr val="0070C0"/>
            </a:solidFill>
            <a:ln w="25400">
              <a:solidFill>
                <a:srgbClr val="006DAD"/>
              </a:solidFill>
            </a:ln>
            <a:effectLst>
              <a:outerShdw blurRad="381000" dist="254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50" name="圆角矩形 15"/>
          <p:cNvSpPr/>
          <p:nvPr/>
        </p:nvSpPr>
        <p:spPr>
          <a:xfrm>
            <a:off x="5470736" y="4014469"/>
            <a:ext cx="5271160" cy="659255"/>
          </a:xfrm>
          <a:prstGeom prst="roundRect">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1" name="矩形 50"/>
          <p:cNvSpPr/>
          <p:nvPr/>
        </p:nvSpPr>
        <p:spPr>
          <a:xfrm>
            <a:off x="6382832" y="4125491"/>
            <a:ext cx="3446968" cy="482120"/>
          </a:xfrm>
          <a:prstGeom prst="rect">
            <a:avLst/>
          </a:prstGeom>
        </p:spPr>
        <p:txBody>
          <a:bodyPr wrap="square">
            <a:spAutoFit/>
          </a:bodyPr>
          <a:lstStyle/>
          <a:p>
            <a:pPr>
              <a:defRPr/>
            </a:pPr>
            <a:r>
              <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在此输入文本内容</a:t>
            </a:r>
            <a:endPar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endParaRPr>
          </a:p>
        </p:txBody>
      </p:sp>
      <p:grpSp>
        <p:nvGrpSpPr>
          <p:cNvPr id="52" name="组 8"/>
          <p:cNvGrpSpPr/>
          <p:nvPr/>
        </p:nvGrpSpPr>
        <p:grpSpPr bwMode="auto">
          <a:xfrm flipH="1">
            <a:off x="5782431" y="4172346"/>
            <a:ext cx="355805" cy="355803"/>
            <a:chOff x="4905205" y="2267095"/>
            <a:chExt cx="2362306" cy="2362306"/>
          </a:xfrm>
        </p:grpSpPr>
        <p:sp>
          <p:nvSpPr>
            <p:cNvPr id="58"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9" name="Oval 9"/>
            <p:cNvSpPr>
              <a:spLocks noChangeArrowheads="1"/>
            </p:cNvSpPr>
            <p:nvPr/>
          </p:nvSpPr>
          <p:spPr bwMode="auto">
            <a:xfrm>
              <a:off x="5205591" y="2567481"/>
              <a:ext cx="1761533" cy="1761533"/>
            </a:xfrm>
            <a:prstGeom prst="ellipse">
              <a:avLst/>
            </a:prstGeom>
            <a:solidFill>
              <a:srgbClr val="0070C0"/>
            </a:solidFill>
            <a:ln w="25400">
              <a:solidFill>
                <a:srgbClr val="006DAD"/>
              </a:solidFill>
            </a:ln>
            <a:effectLst>
              <a:outerShdw blurRad="381000" dist="254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61" name="圆角矩形 15"/>
          <p:cNvSpPr/>
          <p:nvPr/>
        </p:nvSpPr>
        <p:spPr>
          <a:xfrm>
            <a:off x="5470736" y="5001796"/>
            <a:ext cx="5271160" cy="659255"/>
          </a:xfrm>
          <a:prstGeom prst="roundRect">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2" name="矩形 61"/>
          <p:cNvSpPr/>
          <p:nvPr/>
        </p:nvSpPr>
        <p:spPr>
          <a:xfrm>
            <a:off x="6382832" y="5112818"/>
            <a:ext cx="3446968" cy="482120"/>
          </a:xfrm>
          <a:prstGeom prst="rect">
            <a:avLst/>
          </a:prstGeom>
        </p:spPr>
        <p:txBody>
          <a:bodyPr wrap="square">
            <a:spAutoFit/>
          </a:bodyPr>
          <a:lstStyle/>
          <a:p>
            <a:pPr>
              <a:defRPr/>
            </a:pPr>
            <a:r>
              <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在此输入文本内容</a:t>
            </a:r>
            <a:endParaRPr lang="zh-CN" altLang="en-US" sz="2535" kern="100" dirty="0">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endParaRPr>
          </a:p>
        </p:txBody>
      </p:sp>
      <p:grpSp>
        <p:nvGrpSpPr>
          <p:cNvPr id="63" name="组 8"/>
          <p:cNvGrpSpPr/>
          <p:nvPr/>
        </p:nvGrpSpPr>
        <p:grpSpPr bwMode="auto">
          <a:xfrm flipH="1">
            <a:off x="5782431" y="5159673"/>
            <a:ext cx="355805" cy="355803"/>
            <a:chOff x="4905205" y="2267095"/>
            <a:chExt cx="2362306" cy="2362306"/>
          </a:xfrm>
        </p:grpSpPr>
        <p:sp>
          <p:nvSpPr>
            <p:cNvPr id="64" name="Oval 8"/>
            <p:cNvSpPr>
              <a:spLocks noChangeArrowheads="1"/>
            </p:cNvSpPr>
            <p:nvPr/>
          </p:nvSpPr>
          <p:spPr bwMode="auto">
            <a:xfrm>
              <a:off x="4905205" y="2267095"/>
              <a:ext cx="2362306" cy="2362306"/>
            </a:xfrm>
            <a:prstGeom prst="ellipse">
              <a:avLst/>
            </a:prstGeom>
            <a:gradFill flip="none" rotWithShape="1">
              <a:gsLst>
                <a:gs pos="0">
                  <a:schemeClr val="bg1"/>
                </a:gs>
                <a:gs pos="100000">
                  <a:schemeClr val="bg1">
                    <a:lumMod val="7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203200" dist="152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5" name="Oval 9"/>
            <p:cNvSpPr>
              <a:spLocks noChangeArrowheads="1"/>
            </p:cNvSpPr>
            <p:nvPr/>
          </p:nvSpPr>
          <p:spPr bwMode="auto">
            <a:xfrm>
              <a:off x="5205591" y="2567481"/>
              <a:ext cx="1761533" cy="1761533"/>
            </a:xfrm>
            <a:prstGeom prst="ellipse">
              <a:avLst/>
            </a:prstGeom>
            <a:solidFill>
              <a:srgbClr val="0070C0"/>
            </a:solidFill>
            <a:ln w="25400">
              <a:solidFill>
                <a:srgbClr val="006DAD"/>
              </a:solidFill>
            </a:ln>
            <a:effectLst>
              <a:outerShdw blurRad="381000" dist="254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 name="图片 1" descr="微信图片_20240625145220"/>
          <p:cNvPicPr>
            <a:picLocks noChangeAspect="1"/>
          </p:cNvPicPr>
          <p:nvPr/>
        </p:nvPicPr>
        <p:blipFill>
          <a:blip r:embed="rId1"/>
          <a:stretch>
            <a:fillRect/>
          </a:stretch>
        </p:blipFill>
        <p:spPr>
          <a:xfrm>
            <a:off x="10864850" y="167640"/>
            <a:ext cx="1101725" cy="8578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637283"/>
            <a:ext cx="3719465" cy="1620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1" name="圆角矩形 70"/>
          <p:cNvSpPr/>
          <p:nvPr/>
        </p:nvSpPr>
        <p:spPr>
          <a:xfrm>
            <a:off x="5448097" y="2600532"/>
            <a:ext cx="6551022" cy="16203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2" name="矩形 71"/>
          <p:cNvSpPr/>
          <p:nvPr/>
        </p:nvSpPr>
        <p:spPr>
          <a:xfrm>
            <a:off x="6671914" y="2600532"/>
            <a:ext cx="5543172" cy="1620350"/>
          </a:xfrm>
          <a:prstGeom prst="rect">
            <a:avLst/>
          </a:prstGeom>
          <a:solidFill>
            <a:srgbClr val="00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1" name="TextBox 80"/>
          <p:cNvSpPr txBox="1"/>
          <p:nvPr/>
        </p:nvSpPr>
        <p:spPr>
          <a:xfrm flipH="1">
            <a:off x="5880032" y="2788631"/>
            <a:ext cx="359946" cy="1106805"/>
          </a:xfrm>
          <a:prstGeom prst="rect">
            <a:avLst/>
          </a:prstGeom>
          <a:noFill/>
        </p:spPr>
        <p:txBody>
          <a:bodyPr wrap="square" rtlCol="0">
            <a:spAutoFit/>
          </a:bodyPr>
          <a:lstStyle/>
          <a:p>
            <a:pPr algn="ctr"/>
            <a:r>
              <a:rPr lang="en-US" altLang="zh-CN"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a:t>
            </a:r>
            <a:endParaRPr lang="id-ID" sz="66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2" name="文本框 9"/>
          <p:cNvSpPr txBox="1"/>
          <p:nvPr/>
        </p:nvSpPr>
        <p:spPr>
          <a:xfrm>
            <a:off x="6926218" y="3019889"/>
            <a:ext cx="3719464" cy="684656"/>
          </a:xfrm>
          <a:prstGeom prst="rect">
            <a:avLst/>
          </a:prstGeom>
          <a:noFill/>
        </p:spPr>
        <p:txBody>
          <a:bodyPr wrap="square" lIns="68562" tIns="34281" rIns="68562" bIns="34281" rtlCol="0">
            <a:spAutoFit/>
          </a:bodyPr>
          <a:lstStyle/>
          <a:p>
            <a:pPr marL="0" lvl="1" algn="dist"/>
            <a:r>
              <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请输入你的标题</a:t>
            </a:r>
            <a:endParaRPr lang="zh-CN" altLang="en-US" sz="4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182" name="组合 181"/>
          <p:cNvGrpSpPr/>
          <p:nvPr/>
        </p:nvGrpSpPr>
        <p:grpSpPr>
          <a:xfrm>
            <a:off x="4467735" y="2771759"/>
            <a:ext cx="278312" cy="184463"/>
            <a:chOff x="9482595" y="2565731"/>
            <a:chExt cx="278384" cy="184511"/>
          </a:xfrm>
        </p:grpSpPr>
        <p:sp>
          <p:nvSpPr>
            <p:cNvPr id="183" name="椭圆 182"/>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4" name="椭圆 183"/>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8" name="椭圆 17"/>
          <p:cNvSpPr/>
          <p:nvPr/>
        </p:nvSpPr>
        <p:spPr>
          <a:xfrm>
            <a:off x="2870894" y="2588362"/>
            <a:ext cx="1632520" cy="1632520"/>
          </a:xfrm>
          <a:prstGeom prst="ellipse">
            <a:avLst/>
          </a:prstGeom>
          <a:gradFill flip="none" rotWithShape="1">
            <a:gsLst>
              <a:gs pos="100000">
                <a:srgbClr val="F7FCFD"/>
              </a:gs>
              <a:gs pos="100000">
                <a:srgbClr val="0070C0"/>
              </a:gs>
            </a:gsLst>
            <a:lin ang="13500000" scaled="1"/>
            <a:tileRect/>
          </a:gradFill>
          <a:ln w="12700">
            <a:noFill/>
          </a:ln>
          <a:effectLst>
            <a:outerShdw blurRad="203200" dist="1524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400" b="1"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椭圆 23"/>
          <p:cNvSpPr/>
          <p:nvPr/>
        </p:nvSpPr>
        <p:spPr>
          <a:xfrm>
            <a:off x="3085871" y="2779675"/>
            <a:ext cx="1202566" cy="1249895"/>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 name="图片 1" descr="090707png800"/>
          <p:cNvPicPr>
            <a:picLocks noChangeAspect="1"/>
          </p:cNvPicPr>
          <p:nvPr/>
        </p:nvPicPr>
        <p:blipFill>
          <a:blip r:embed="rId1"/>
          <a:stretch>
            <a:fillRect/>
          </a:stretch>
        </p:blipFill>
        <p:spPr>
          <a:xfrm>
            <a:off x="2974340" y="2687955"/>
            <a:ext cx="1431290" cy="14312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0" y="1606421"/>
            <a:ext cx="12192000" cy="1885108"/>
          </a:xfrm>
          <a:prstGeom prst="rect">
            <a:avLst/>
          </a:prstGeom>
          <a:solidFill>
            <a:schemeClr val="bg1">
              <a:lumMod val="50000"/>
              <a:alpha val="1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0" name="矩形 39"/>
          <p:cNvSpPr/>
          <p:nvPr/>
        </p:nvSpPr>
        <p:spPr>
          <a:xfrm>
            <a:off x="0" y="3783520"/>
            <a:ext cx="12192000" cy="2436704"/>
          </a:xfrm>
          <a:prstGeom prst="rect">
            <a:avLst/>
          </a:prstGeom>
          <a:solidFill>
            <a:schemeClr val="bg1">
              <a:lumMod val="50000"/>
              <a:alpha val="1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 name="矩形 2"/>
          <p:cNvSpPr/>
          <p:nvPr>
            <p:custDataLst>
              <p:tags r:id="rId1"/>
            </p:custDataLst>
          </p:nvPr>
        </p:nvSpPr>
        <p:spPr>
          <a:xfrm>
            <a:off x="4906719" y="1866661"/>
            <a:ext cx="1723549" cy="461665"/>
          </a:xfrm>
          <a:prstGeom prst="rect">
            <a:avLst/>
          </a:prstGeom>
        </p:spPr>
        <p:txBody>
          <a:bodyPr wrap="none">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输入小标题</a:t>
            </a:r>
            <a:endPar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sp>
        <p:nvSpPr>
          <p:cNvPr id="86" name="矩形 85"/>
          <p:cNvSpPr/>
          <p:nvPr>
            <p:custDataLst>
              <p:tags r:id="rId2"/>
            </p:custDataLst>
          </p:nvPr>
        </p:nvSpPr>
        <p:spPr>
          <a:xfrm>
            <a:off x="4263230" y="2345192"/>
            <a:ext cx="7119874" cy="874407"/>
          </a:xfrm>
          <a:prstGeom prst="rect">
            <a:avLst/>
          </a:prstGeom>
        </p:spPr>
        <p:txBody>
          <a:bodyPr wrap="square">
            <a:spAutoFit/>
          </a:bodyPr>
          <a:lstStyle/>
          <a:p>
            <a:pPr marL="285750" indent="-285750" algn="just">
              <a:lnSpc>
                <a:spcPct val="150000"/>
              </a:lnSpc>
              <a:buFont typeface="Wingdings" panose="05000000000000000000" pitchFamily="2" charset="2"/>
              <a:buChar char="n"/>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marL="285750" indent="-285750" algn="just">
              <a:lnSpc>
                <a:spcPct val="150000"/>
              </a:lnSpc>
              <a:buFont typeface="Wingdings" panose="05000000000000000000" pitchFamily="2" charset="2"/>
              <a:buChar char="n"/>
            </a:pP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87" name="矩形 86"/>
          <p:cNvSpPr/>
          <p:nvPr>
            <p:custDataLst>
              <p:tags r:id="rId3"/>
            </p:custDataLst>
          </p:nvPr>
        </p:nvSpPr>
        <p:spPr>
          <a:xfrm>
            <a:off x="4263230" y="2757973"/>
            <a:ext cx="7852566" cy="464807"/>
          </a:xfrm>
          <a:prstGeom prst="rect">
            <a:avLst/>
          </a:prstGeom>
        </p:spPr>
        <p:txBody>
          <a:bodyPr wrap="square">
            <a:spAutoFit/>
          </a:bodyPr>
          <a:lstStyle/>
          <a:p>
            <a:pPr marL="285750" indent="-285750" algn="just">
              <a:lnSpc>
                <a:spcPct val="150000"/>
              </a:lnSpc>
              <a:buFont typeface="Wingdings" panose="05000000000000000000" pitchFamily="2" charset="2"/>
              <a:buChar char="n"/>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34" name="文本框 33"/>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二、请输入你的标题</a:t>
            </a:r>
            <a:endParaRPr lang="zh-CN" altLang="en-US" dirty="0">
              <a:sym typeface="思源黑体 CN Normal" panose="020B0400000000000000" pitchFamily="34" charset="-122"/>
            </a:endParaRPr>
          </a:p>
        </p:txBody>
      </p:sp>
      <p:sp>
        <p:nvSpPr>
          <p:cNvPr id="48"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9" name="矩形 48"/>
          <p:cNvSpPr/>
          <p:nvPr/>
        </p:nvSpPr>
        <p:spPr>
          <a:xfrm>
            <a:off x="4244681" y="4574184"/>
            <a:ext cx="7138423" cy="1289905"/>
          </a:xfrm>
          <a:prstGeom prst="rect">
            <a:avLst/>
          </a:prstGeom>
        </p:spPr>
        <p:txBody>
          <a:bodyPr wrap="square">
            <a:spAutoFit/>
          </a:bodyPr>
          <a:lstStyle/>
          <a:p>
            <a:pPr marL="285750" indent="-285750" algn="just">
              <a:lnSpc>
                <a:spcPct val="150000"/>
              </a:lnSpc>
              <a:buFont typeface="Wingdings" panose="05000000000000000000" pitchFamily="2" charset="2"/>
              <a:buChar char="n"/>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en-US"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marL="285750" indent="-285750" algn="just">
              <a:lnSpc>
                <a:spcPct val="150000"/>
              </a:lnSpc>
              <a:buFont typeface="Wingdings" panose="05000000000000000000" pitchFamily="2" charset="2"/>
              <a:buChar char="n"/>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a:p>
            <a:pPr marL="285750" indent="-285750" algn="just">
              <a:lnSpc>
                <a:spcPct val="150000"/>
              </a:lnSpc>
              <a:buFont typeface="Wingdings" panose="05000000000000000000" pitchFamily="2" charset="2"/>
              <a:buChar char="n"/>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pic>
        <p:nvPicPr>
          <p:cNvPr id="28" name="图片 27" descr="F:/XY3YY照片/医院标志/医院建筑标志/115(1)_爱奇艺.jpg115(1)_爱奇艺"/>
          <p:cNvPicPr>
            <a:picLocks noChangeAspect="1"/>
          </p:cNvPicPr>
          <p:nvPr/>
        </p:nvPicPr>
        <p:blipFill rotWithShape="1">
          <a:blip r:embed="rId4"/>
          <a:srcRect/>
          <a:stretch>
            <a:fillRect/>
          </a:stretch>
        </p:blipFill>
        <p:spPr>
          <a:xfrm>
            <a:off x="823300" y="3830985"/>
            <a:ext cx="2859328" cy="2300183"/>
          </a:xfrm>
          <a:prstGeom prst="rect">
            <a:avLst/>
          </a:prstGeom>
        </p:spPr>
      </p:pic>
      <p:pic>
        <p:nvPicPr>
          <p:cNvPr id="30" name="图片 29" descr="F:/XY3YY照片/医院标志/医院建筑标志/15(1).jpg15(1)"/>
          <p:cNvPicPr>
            <a:picLocks noChangeAspect="1"/>
          </p:cNvPicPr>
          <p:nvPr/>
        </p:nvPicPr>
        <p:blipFill rotWithShape="1">
          <a:blip r:embed="rId5"/>
          <a:srcRect/>
          <a:stretch>
            <a:fillRect/>
          </a:stretch>
        </p:blipFill>
        <p:spPr>
          <a:xfrm>
            <a:off x="823299" y="1646032"/>
            <a:ext cx="2845043" cy="1772172"/>
          </a:xfrm>
          <a:prstGeom prst="rect">
            <a:avLst/>
          </a:prstGeom>
        </p:spPr>
      </p:pic>
      <p:sp>
        <p:nvSpPr>
          <p:cNvPr id="31" name="矩形 30"/>
          <p:cNvSpPr/>
          <p:nvPr>
            <p:custDataLst>
              <p:tags r:id="rId6"/>
            </p:custDataLst>
          </p:nvPr>
        </p:nvSpPr>
        <p:spPr>
          <a:xfrm>
            <a:off x="4906719" y="4038347"/>
            <a:ext cx="1723549" cy="461665"/>
          </a:xfrm>
          <a:prstGeom prst="rect">
            <a:avLst/>
          </a:prstGeom>
        </p:spPr>
        <p:txBody>
          <a:bodyPr wrap="none">
            <a:spAutoFit/>
          </a:bodyPr>
          <a:lstStyle/>
          <a:p>
            <a:r>
              <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rPr>
              <a:t>输入小标题</a:t>
            </a:r>
            <a:endParaRPr lang="zh-CN" altLang="en-US" sz="2400" b="1" dirty="0">
              <a:solidFill>
                <a:srgbClr val="006DAD"/>
              </a:solidFill>
              <a:latin typeface="汉仪旗黑 75S" panose="00020600040101010101" pitchFamily="18" charset="-122"/>
              <a:ea typeface="汉仪旗黑 75S" panose="00020600040101010101" pitchFamily="18" charset="-122"/>
              <a:cs typeface="微软雅黑" panose="020B0503020204020204" charset="-122"/>
              <a:sym typeface="思源黑体 CN Normal" panose="020B0400000000000000" pitchFamily="34" charset="-122"/>
            </a:endParaRPr>
          </a:p>
        </p:txBody>
      </p:sp>
      <p:grpSp>
        <p:nvGrpSpPr>
          <p:cNvPr id="32" name="组合 31"/>
          <p:cNvGrpSpPr/>
          <p:nvPr>
            <p:custDataLst>
              <p:tags r:id="rId7"/>
            </p:custDataLst>
          </p:nvPr>
        </p:nvGrpSpPr>
        <p:grpSpPr>
          <a:xfrm>
            <a:off x="4370620" y="1856186"/>
            <a:ext cx="464808" cy="464808"/>
            <a:chOff x="4134238" y="2148840"/>
            <a:chExt cx="1402080" cy="1402080"/>
          </a:xfrm>
        </p:grpSpPr>
        <p:sp>
          <p:nvSpPr>
            <p:cNvPr id="33" name="椭圆 32"/>
            <p:cNvSpPr/>
            <p:nvPr>
              <p:custDataLst>
                <p:tags r:id="rId8"/>
              </p:custDataLst>
            </p:nvPr>
          </p:nvSpPr>
          <p:spPr>
            <a:xfrm>
              <a:off x="4134238" y="2148840"/>
              <a:ext cx="1402080" cy="1402080"/>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39" name="dna-code_82990"/>
            <p:cNvSpPr/>
            <p:nvPr>
              <p:custDataLst>
                <p:tags r:id="rId9"/>
              </p:custDataLst>
            </p:nvPr>
          </p:nvSpPr>
          <p:spPr>
            <a:xfrm>
              <a:off x="4566705" y="2547707"/>
              <a:ext cx="537146" cy="604345"/>
            </a:xfrm>
            <a:custGeom>
              <a:avLst/>
              <a:gdLst>
                <a:gd name="T0" fmla="*/ 320 w 10240"/>
                <a:gd name="T1" fmla="*/ 0 h 11520"/>
                <a:gd name="T2" fmla="*/ 0 w 10240"/>
                <a:gd name="T3" fmla="*/ 11200 h 11520"/>
                <a:gd name="T4" fmla="*/ 9920 w 10240"/>
                <a:gd name="T5" fmla="*/ 11520 h 11520"/>
                <a:gd name="T6" fmla="*/ 10240 w 10240"/>
                <a:gd name="T7" fmla="*/ 320 h 11520"/>
                <a:gd name="T8" fmla="*/ 7680 w 10240"/>
                <a:gd name="T9" fmla="*/ 640 h 11520"/>
                <a:gd name="T10" fmla="*/ 7424 w 10240"/>
                <a:gd name="T11" fmla="*/ 2368 h 11520"/>
                <a:gd name="T12" fmla="*/ 6656 w 10240"/>
                <a:gd name="T13" fmla="*/ 2368 h 11520"/>
                <a:gd name="T14" fmla="*/ 6400 w 10240"/>
                <a:gd name="T15" fmla="*/ 640 h 11520"/>
                <a:gd name="T16" fmla="*/ 640 w 10240"/>
                <a:gd name="T17" fmla="*/ 10880 h 11520"/>
                <a:gd name="T18" fmla="*/ 1920 w 10240"/>
                <a:gd name="T19" fmla="*/ 640 h 11520"/>
                <a:gd name="T20" fmla="*/ 640 w 10240"/>
                <a:gd name="T21" fmla="*/ 10880 h 11520"/>
                <a:gd name="T22" fmla="*/ 2560 w 10240"/>
                <a:gd name="T23" fmla="*/ 10880 h 11520"/>
                <a:gd name="T24" fmla="*/ 5760 w 10240"/>
                <a:gd name="T25" fmla="*/ 640 h 11520"/>
                <a:gd name="T26" fmla="*/ 6080 w 10240"/>
                <a:gd name="T27" fmla="*/ 3520 h 11520"/>
                <a:gd name="T28" fmla="*/ 7040 w 10240"/>
                <a:gd name="T29" fmla="*/ 2880 h 11520"/>
                <a:gd name="T30" fmla="*/ 8000 w 10240"/>
                <a:gd name="T31" fmla="*/ 3520 h 11520"/>
                <a:gd name="T32" fmla="*/ 8320 w 10240"/>
                <a:gd name="T33" fmla="*/ 640 h 11520"/>
                <a:gd name="T34" fmla="*/ 9600 w 10240"/>
                <a:gd name="T35" fmla="*/ 10880 h 11520"/>
                <a:gd name="T36" fmla="*/ 4800 w 10240"/>
                <a:gd name="T37" fmla="*/ 6400 h 11520"/>
                <a:gd name="T38" fmla="*/ 5120 w 10240"/>
                <a:gd name="T39" fmla="*/ 7360 h 11520"/>
                <a:gd name="T40" fmla="*/ 5440 w 10240"/>
                <a:gd name="T41" fmla="*/ 6400 h 11520"/>
                <a:gd name="T42" fmla="*/ 6400 w 10240"/>
                <a:gd name="T43" fmla="*/ 6080 h 11520"/>
                <a:gd name="T44" fmla="*/ 5440 w 10240"/>
                <a:gd name="T45" fmla="*/ 5760 h 11520"/>
                <a:gd name="T46" fmla="*/ 5120 w 10240"/>
                <a:gd name="T47" fmla="*/ 4800 h 11520"/>
                <a:gd name="T48" fmla="*/ 4800 w 10240"/>
                <a:gd name="T49" fmla="*/ 5760 h 11520"/>
                <a:gd name="T50" fmla="*/ 3840 w 10240"/>
                <a:gd name="T51" fmla="*/ 6080 h 11520"/>
                <a:gd name="T52" fmla="*/ 8320 w 10240"/>
                <a:gd name="T53" fmla="*/ 8000 h 11520"/>
                <a:gd name="T54" fmla="*/ 3840 w 10240"/>
                <a:gd name="T55" fmla="*/ 8320 h 11520"/>
                <a:gd name="T56" fmla="*/ 8320 w 10240"/>
                <a:gd name="T57" fmla="*/ 8640 h 11520"/>
                <a:gd name="T58" fmla="*/ 8320 w 10240"/>
                <a:gd name="T59" fmla="*/ 8000 h 11520"/>
                <a:gd name="T60" fmla="*/ 4160 w 10240"/>
                <a:gd name="T61" fmla="*/ 9280 h 11520"/>
                <a:gd name="T62" fmla="*/ 4160 w 10240"/>
                <a:gd name="T63" fmla="*/ 9920 h 11520"/>
                <a:gd name="T64" fmla="*/ 8640 w 10240"/>
                <a:gd name="T65" fmla="*/ 960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40" h="11520">
                  <a:moveTo>
                    <a:pt x="9920" y="0"/>
                  </a:moveTo>
                  <a:lnTo>
                    <a:pt x="320" y="0"/>
                  </a:lnTo>
                  <a:cubicBezTo>
                    <a:pt x="160" y="0"/>
                    <a:pt x="0" y="160"/>
                    <a:pt x="0" y="320"/>
                  </a:cubicBezTo>
                  <a:lnTo>
                    <a:pt x="0" y="11200"/>
                  </a:lnTo>
                  <a:cubicBezTo>
                    <a:pt x="0" y="11360"/>
                    <a:pt x="160" y="11520"/>
                    <a:pt x="320" y="11520"/>
                  </a:cubicBezTo>
                  <a:lnTo>
                    <a:pt x="9920" y="11520"/>
                  </a:lnTo>
                  <a:cubicBezTo>
                    <a:pt x="10080" y="11520"/>
                    <a:pt x="10240" y="11360"/>
                    <a:pt x="10240" y="11200"/>
                  </a:cubicBezTo>
                  <a:lnTo>
                    <a:pt x="10240" y="320"/>
                  </a:lnTo>
                  <a:cubicBezTo>
                    <a:pt x="10240" y="160"/>
                    <a:pt x="10080" y="0"/>
                    <a:pt x="9920" y="0"/>
                  </a:cubicBezTo>
                  <a:close/>
                  <a:moveTo>
                    <a:pt x="7680" y="640"/>
                  </a:moveTo>
                  <a:lnTo>
                    <a:pt x="7680" y="2560"/>
                  </a:lnTo>
                  <a:lnTo>
                    <a:pt x="7424" y="2368"/>
                  </a:lnTo>
                  <a:lnTo>
                    <a:pt x="7040" y="2080"/>
                  </a:lnTo>
                  <a:lnTo>
                    <a:pt x="6656" y="2368"/>
                  </a:lnTo>
                  <a:lnTo>
                    <a:pt x="6400" y="2560"/>
                  </a:lnTo>
                  <a:lnTo>
                    <a:pt x="6400" y="640"/>
                  </a:lnTo>
                  <a:lnTo>
                    <a:pt x="7680" y="640"/>
                  </a:lnTo>
                  <a:close/>
                  <a:moveTo>
                    <a:pt x="640" y="10880"/>
                  </a:moveTo>
                  <a:lnTo>
                    <a:pt x="640" y="640"/>
                  </a:lnTo>
                  <a:lnTo>
                    <a:pt x="1920" y="640"/>
                  </a:lnTo>
                  <a:lnTo>
                    <a:pt x="1920" y="10880"/>
                  </a:lnTo>
                  <a:lnTo>
                    <a:pt x="640" y="10880"/>
                  </a:lnTo>
                  <a:close/>
                  <a:moveTo>
                    <a:pt x="9600" y="10880"/>
                  </a:moveTo>
                  <a:lnTo>
                    <a:pt x="2560" y="10880"/>
                  </a:lnTo>
                  <a:lnTo>
                    <a:pt x="2560" y="640"/>
                  </a:lnTo>
                  <a:lnTo>
                    <a:pt x="5760" y="640"/>
                  </a:lnTo>
                  <a:lnTo>
                    <a:pt x="5760" y="3200"/>
                  </a:lnTo>
                  <a:cubicBezTo>
                    <a:pt x="5760" y="3392"/>
                    <a:pt x="5920" y="3520"/>
                    <a:pt x="6080" y="3520"/>
                  </a:cubicBezTo>
                  <a:cubicBezTo>
                    <a:pt x="6144" y="3520"/>
                    <a:pt x="6208" y="3488"/>
                    <a:pt x="6272" y="3456"/>
                  </a:cubicBezTo>
                  <a:lnTo>
                    <a:pt x="7040" y="2880"/>
                  </a:lnTo>
                  <a:lnTo>
                    <a:pt x="7808" y="3456"/>
                  </a:lnTo>
                  <a:cubicBezTo>
                    <a:pt x="7872" y="3488"/>
                    <a:pt x="7936" y="3520"/>
                    <a:pt x="8000" y="3520"/>
                  </a:cubicBezTo>
                  <a:cubicBezTo>
                    <a:pt x="8160" y="3520"/>
                    <a:pt x="8320" y="3392"/>
                    <a:pt x="8320" y="3200"/>
                  </a:cubicBezTo>
                  <a:lnTo>
                    <a:pt x="8320" y="640"/>
                  </a:lnTo>
                  <a:lnTo>
                    <a:pt x="9600" y="640"/>
                  </a:lnTo>
                  <a:lnTo>
                    <a:pt x="9600" y="10880"/>
                  </a:lnTo>
                  <a:close/>
                  <a:moveTo>
                    <a:pt x="4160" y="6400"/>
                  </a:moveTo>
                  <a:lnTo>
                    <a:pt x="4800" y="6400"/>
                  </a:lnTo>
                  <a:lnTo>
                    <a:pt x="4800" y="7040"/>
                  </a:lnTo>
                  <a:cubicBezTo>
                    <a:pt x="4800" y="7200"/>
                    <a:pt x="4960" y="7360"/>
                    <a:pt x="5120" y="7360"/>
                  </a:cubicBezTo>
                  <a:cubicBezTo>
                    <a:pt x="5280" y="7360"/>
                    <a:pt x="5440" y="7200"/>
                    <a:pt x="5440" y="7040"/>
                  </a:cubicBezTo>
                  <a:lnTo>
                    <a:pt x="5440" y="6400"/>
                  </a:lnTo>
                  <a:lnTo>
                    <a:pt x="6080" y="6400"/>
                  </a:lnTo>
                  <a:cubicBezTo>
                    <a:pt x="6240" y="6400"/>
                    <a:pt x="6400" y="6240"/>
                    <a:pt x="6400" y="6080"/>
                  </a:cubicBezTo>
                  <a:cubicBezTo>
                    <a:pt x="6400" y="5920"/>
                    <a:pt x="6240" y="5760"/>
                    <a:pt x="6080" y="5760"/>
                  </a:cubicBezTo>
                  <a:lnTo>
                    <a:pt x="5440" y="5760"/>
                  </a:lnTo>
                  <a:lnTo>
                    <a:pt x="5440" y="5120"/>
                  </a:lnTo>
                  <a:cubicBezTo>
                    <a:pt x="5440" y="4960"/>
                    <a:pt x="5280" y="4800"/>
                    <a:pt x="5120" y="4800"/>
                  </a:cubicBezTo>
                  <a:cubicBezTo>
                    <a:pt x="4960" y="4800"/>
                    <a:pt x="4800" y="4960"/>
                    <a:pt x="4800" y="5120"/>
                  </a:cubicBezTo>
                  <a:lnTo>
                    <a:pt x="4800" y="5760"/>
                  </a:lnTo>
                  <a:lnTo>
                    <a:pt x="4160" y="5760"/>
                  </a:lnTo>
                  <a:cubicBezTo>
                    <a:pt x="4000" y="5760"/>
                    <a:pt x="3840" y="5920"/>
                    <a:pt x="3840" y="6080"/>
                  </a:cubicBezTo>
                  <a:cubicBezTo>
                    <a:pt x="3840" y="6240"/>
                    <a:pt x="3968" y="6400"/>
                    <a:pt x="4160" y="6400"/>
                  </a:cubicBezTo>
                  <a:close/>
                  <a:moveTo>
                    <a:pt x="8320" y="8000"/>
                  </a:moveTo>
                  <a:lnTo>
                    <a:pt x="4160" y="8000"/>
                  </a:lnTo>
                  <a:cubicBezTo>
                    <a:pt x="4000" y="8000"/>
                    <a:pt x="3840" y="8160"/>
                    <a:pt x="3840" y="8320"/>
                  </a:cubicBezTo>
                  <a:cubicBezTo>
                    <a:pt x="3840" y="8480"/>
                    <a:pt x="4000" y="8640"/>
                    <a:pt x="4160" y="8640"/>
                  </a:cubicBezTo>
                  <a:lnTo>
                    <a:pt x="8320" y="8640"/>
                  </a:lnTo>
                  <a:cubicBezTo>
                    <a:pt x="8480" y="8640"/>
                    <a:pt x="8640" y="8480"/>
                    <a:pt x="8640" y="8320"/>
                  </a:cubicBezTo>
                  <a:cubicBezTo>
                    <a:pt x="8640" y="8160"/>
                    <a:pt x="8480" y="8000"/>
                    <a:pt x="8320" y="8000"/>
                  </a:cubicBezTo>
                  <a:close/>
                  <a:moveTo>
                    <a:pt x="8320" y="9280"/>
                  </a:moveTo>
                  <a:lnTo>
                    <a:pt x="4160" y="9280"/>
                  </a:lnTo>
                  <a:cubicBezTo>
                    <a:pt x="4000" y="9280"/>
                    <a:pt x="3840" y="9440"/>
                    <a:pt x="3840" y="9600"/>
                  </a:cubicBezTo>
                  <a:cubicBezTo>
                    <a:pt x="3840" y="9760"/>
                    <a:pt x="4000" y="9920"/>
                    <a:pt x="4160" y="9920"/>
                  </a:cubicBezTo>
                  <a:lnTo>
                    <a:pt x="8320" y="9920"/>
                  </a:lnTo>
                  <a:cubicBezTo>
                    <a:pt x="8480" y="9920"/>
                    <a:pt x="8640" y="9760"/>
                    <a:pt x="8640" y="9600"/>
                  </a:cubicBezTo>
                  <a:cubicBezTo>
                    <a:pt x="8640" y="9440"/>
                    <a:pt x="8480" y="9280"/>
                    <a:pt x="8320" y="92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41" name="组合 40"/>
          <p:cNvGrpSpPr/>
          <p:nvPr>
            <p:custDataLst>
              <p:tags r:id="rId10"/>
            </p:custDataLst>
          </p:nvPr>
        </p:nvGrpSpPr>
        <p:grpSpPr>
          <a:xfrm>
            <a:off x="4370620" y="4014205"/>
            <a:ext cx="464808" cy="464808"/>
            <a:chOff x="6664454" y="2148840"/>
            <a:chExt cx="1402080" cy="1402080"/>
          </a:xfrm>
        </p:grpSpPr>
        <p:sp>
          <p:nvSpPr>
            <p:cNvPr id="42" name="椭圆 41"/>
            <p:cNvSpPr/>
            <p:nvPr>
              <p:custDataLst>
                <p:tags r:id="rId11"/>
              </p:custDataLst>
            </p:nvPr>
          </p:nvSpPr>
          <p:spPr>
            <a:xfrm>
              <a:off x="6664454" y="2148840"/>
              <a:ext cx="1402080" cy="1402080"/>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43" name="dna-code_82990"/>
            <p:cNvSpPr/>
            <p:nvPr>
              <p:custDataLst>
                <p:tags r:id="rId12"/>
              </p:custDataLst>
            </p:nvPr>
          </p:nvSpPr>
          <p:spPr>
            <a:xfrm>
              <a:off x="7083962" y="2594567"/>
              <a:ext cx="604345" cy="537133"/>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pic>
        <p:nvPicPr>
          <p:cNvPr id="2" name="图片 1" descr="微信图片_20240625145220"/>
          <p:cNvPicPr>
            <a:picLocks noChangeAspect="1"/>
          </p:cNvPicPr>
          <p:nvPr/>
        </p:nvPicPr>
        <p:blipFill>
          <a:blip r:embed="rId13"/>
          <a:stretch>
            <a:fillRect/>
          </a:stretch>
        </p:blipFill>
        <p:spPr>
          <a:xfrm>
            <a:off x="10864850" y="167640"/>
            <a:ext cx="1101725" cy="8578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a:duotone>
              <a:schemeClr val="accent5">
                <a:shade val="45000"/>
                <a:satMod val="135000"/>
              </a:schemeClr>
              <a:prstClr val="white"/>
            </a:duotone>
          </a:blip>
          <a:stretch>
            <a:fillRect/>
          </a:stretch>
        </p:blipFill>
        <p:spPr>
          <a:xfrm>
            <a:off x="2171365" y="2053383"/>
            <a:ext cx="1257300" cy="3886200"/>
          </a:xfrm>
          <a:prstGeom prst="rect">
            <a:avLst/>
          </a:prstGeom>
        </p:spPr>
      </p:pic>
      <p:sp>
        <p:nvSpPr>
          <p:cNvPr id="38" name="椭圆 37"/>
          <p:cNvSpPr/>
          <p:nvPr/>
        </p:nvSpPr>
        <p:spPr bwMode="blackWhite">
          <a:xfrm>
            <a:off x="566449" y="2943998"/>
            <a:ext cx="2133589" cy="2195503"/>
          </a:xfrm>
          <a:prstGeom prst="ellipse">
            <a:avLst/>
          </a:prstGeom>
          <a:solidFill>
            <a:srgbClr val="006DAD"/>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7" name="组合 6"/>
          <p:cNvGrpSpPr/>
          <p:nvPr/>
        </p:nvGrpSpPr>
        <p:grpSpPr>
          <a:xfrm>
            <a:off x="642443" y="3022197"/>
            <a:ext cx="1981601" cy="2039104"/>
            <a:chOff x="667649" y="3016028"/>
            <a:chExt cx="1720174" cy="1770091"/>
          </a:xfrm>
        </p:grpSpPr>
        <p:sp>
          <p:nvSpPr>
            <p:cNvPr id="60" name="同心圆 59"/>
            <p:cNvSpPr/>
            <p:nvPr/>
          </p:nvSpPr>
          <p:spPr>
            <a:xfrm>
              <a:off x="667649" y="3016028"/>
              <a:ext cx="1720174" cy="1770091"/>
            </a:xfrm>
            <a:prstGeom prst="donut">
              <a:avLst>
                <a:gd name="adj" fmla="val 4879"/>
              </a:avLst>
            </a:prstGeom>
            <a:solidFill>
              <a:schemeClr val="bg1"/>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9" name="椭圆 58"/>
            <p:cNvSpPr/>
            <p:nvPr/>
          </p:nvSpPr>
          <p:spPr>
            <a:xfrm>
              <a:off x="745605" y="3096245"/>
              <a:ext cx="1564263" cy="1609656"/>
            </a:xfrm>
            <a:prstGeom prst="ellipse">
              <a:avLst/>
            </a:prstGeom>
            <a:blipFill rotWithShape="1">
              <a:blip r:embed="rId2" cstate="screen"/>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75" name="组合 27"/>
          <p:cNvGrpSpPr/>
          <p:nvPr/>
        </p:nvGrpSpPr>
        <p:grpSpPr>
          <a:xfrm>
            <a:off x="3724072" y="3715467"/>
            <a:ext cx="1247802" cy="608093"/>
            <a:chOff x="3980318" y="1839128"/>
            <a:chExt cx="1328581" cy="824804"/>
          </a:xfrm>
        </p:grpSpPr>
        <p:cxnSp>
          <p:nvCxnSpPr>
            <p:cNvPr id="76" name="直接连接符 28"/>
            <p:cNvCxnSpPr/>
            <p:nvPr/>
          </p:nvCxnSpPr>
          <p:spPr>
            <a:xfrm>
              <a:off x="3980318" y="2251530"/>
              <a:ext cx="1228725"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7" name="左中括号 76"/>
            <p:cNvSpPr/>
            <p:nvPr/>
          </p:nvSpPr>
          <p:spPr>
            <a:xfrm>
              <a:off x="5210892" y="1839128"/>
              <a:ext cx="98007" cy="824804"/>
            </a:xfrm>
            <a:prstGeom prst="leftBracket">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84" name="组合 27"/>
          <p:cNvGrpSpPr/>
          <p:nvPr/>
        </p:nvGrpSpPr>
        <p:grpSpPr>
          <a:xfrm>
            <a:off x="3192545" y="5068627"/>
            <a:ext cx="1322498" cy="512642"/>
            <a:chOff x="3980318" y="1744778"/>
            <a:chExt cx="1408112" cy="1042080"/>
          </a:xfrm>
        </p:grpSpPr>
        <p:cxnSp>
          <p:nvCxnSpPr>
            <p:cNvPr id="93" name="直接连接符 28"/>
            <p:cNvCxnSpPr/>
            <p:nvPr/>
          </p:nvCxnSpPr>
          <p:spPr>
            <a:xfrm>
              <a:off x="3980318" y="2251530"/>
              <a:ext cx="1228725"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4" name="左中括号 93"/>
            <p:cNvSpPr/>
            <p:nvPr/>
          </p:nvSpPr>
          <p:spPr>
            <a:xfrm>
              <a:off x="5264605" y="1744778"/>
              <a:ext cx="123825" cy="1042080"/>
            </a:xfrm>
            <a:prstGeom prst="leftBracket">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51" name="文本框 50"/>
          <p:cNvSpPr txBox="1"/>
          <p:nvPr/>
        </p:nvSpPr>
        <p:spPr>
          <a:xfrm>
            <a:off x="704261" y="287440"/>
            <a:ext cx="5746235" cy="523220"/>
          </a:xfrm>
          <a:prstGeom prst="rect">
            <a:avLst/>
          </a:prstGeom>
          <a:noFill/>
        </p:spPr>
        <p:txBody>
          <a:bodyPr wrap="square" rtlCol="0">
            <a:spAutoFit/>
          </a:bodyPr>
          <a:lstStyle>
            <a:defPPr>
              <a:defRPr lang="zh-CN"/>
            </a:defPPr>
            <a:lvl1pPr>
              <a:defRPr sz="2800" b="1">
                <a:solidFill>
                  <a:schemeClr val="tx1">
                    <a:lumMod val="85000"/>
                    <a:lumOff val="15000"/>
                  </a:schemeClr>
                </a:solidFill>
                <a:latin typeface="汉仪旗黑 75S" panose="00020600040101010101" pitchFamily="18" charset="-122"/>
                <a:ea typeface="汉仪旗黑 75S" panose="00020600040101010101" pitchFamily="18" charset="-122"/>
              </a:defRPr>
            </a:lvl1pPr>
          </a:lstStyle>
          <a:p>
            <a:r>
              <a:rPr lang="zh-CN" altLang="en-US" dirty="0">
                <a:sym typeface="思源黑体 CN Normal" panose="020B0400000000000000" pitchFamily="34" charset="-122"/>
              </a:rPr>
              <a:t>二、请输入你的标题</a:t>
            </a:r>
            <a:endParaRPr lang="zh-CN" altLang="en-US" dirty="0">
              <a:sym typeface="思源黑体 CN Normal" panose="020B0400000000000000" pitchFamily="34" charset="-122"/>
            </a:endParaRPr>
          </a:p>
        </p:txBody>
      </p:sp>
      <p:sp>
        <p:nvSpPr>
          <p:cNvPr id="79" name="矩形 130"/>
          <p:cNvSpPr>
            <a:spLocks noChangeArrowheads="1"/>
          </p:cNvSpPr>
          <p:nvPr/>
        </p:nvSpPr>
        <p:spPr bwMode="auto">
          <a:xfrm flipH="1">
            <a:off x="-2" y="273573"/>
            <a:ext cx="543339" cy="497476"/>
          </a:xfrm>
          <a:prstGeom prst="rect">
            <a:avLst/>
          </a:prstGeom>
          <a:solidFill>
            <a:srgbClr val="006DAD"/>
          </a:solidFill>
          <a:ln w="12700" cap="flat" cmpd="sng">
            <a:noFill/>
            <a:bevel/>
          </a:ln>
        </p:spPr>
        <p:txBody>
          <a:bodyPr anchor="ctr"/>
          <a:lstStyle/>
          <a:p>
            <a:pPr algn="ctr"/>
            <a:endParaRPr lang="zh-CN" altLang="zh-CN">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5" name="Rectangle 5"/>
          <p:cNvSpPr/>
          <p:nvPr/>
        </p:nvSpPr>
        <p:spPr bwMode="auto">
          <a:xfrm>
            <a:off x="5124976" y="3597960"/>
            <a:ext cx="6462087" cy="97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86" name="Rectangle 5"/>
          <p:cNvSpPr/>
          <p:nvPr/>
        </p:nvSpPr>
        <p:spPr bwMode="auto">
          <a:xfrm>
            <a:off x="4709571" y="4858675"/>
            <a:ext cx="6462087" cy="97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sp>
        <p:nvSpPr>
          <p:cNvPr id="49" name="Rectangle 5"/>
          <p:cNvSpPr/>
          <p:nvPr/>
        </p:nvSpPr>
        <p:spPr bwMode="auto">
          <a:xfrm>
            <a:off x="4709571" y="2164754"/>
            <a:ext cx="6462087" cy="97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a:lnSpc>
                <a:spcPct val="150000"/>
              </a:lnSpc>
            </a:pPr>
            <a:r>
              <a:rPr lang="zh-CN" altLang="en-US"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rPr>
              <a:t>请输入文本内容请输入文本内容请输入文本内容请输入文本内容请输入文本内容请输入文本内容请输入文本内容请输入文本内容</a:t>
            </a:r>
            <a:endParaRPr lang="zh-CN" altLang="zh-CN" kern="100" dirty="0">
              <a:latin typeface="思源黑体 CN Normal" panose="020B0400000000000000" pitchFamily="34" charset="-122"/>
              <a:ea typeface="思源黑体 CN Normal" panose="020B0400000000000000" pitchFamily="34" charset="-122"/>
              <a:cs typeface="微软雅黑" panose="020B0503020204020204" charset="-122"/>
              <a:sym typeface="思源黑体 CN Normal" panose="020B0400000000000000" pitchFamily="34" charset="-122"/>
            </a:endParaRPr>
          </a:p>
        </p:txBody>
      </p:sp>
      <p:grpSp>
        <p:nvGrpSpPr>
          <p:cNvPr id="50" name="组合 49"/>
          <p:cNvGrpSpPr/>
          <p:nvPr/>
        </p:nvGrpSpPr>
        <p:grpSpPr>
          <a:xfrm>
            <a:off x="2484418" y="2263859"/>
            <a:ext cx="700351" cy="700351"/>
            <a:chOff x="4134238" y="2148840"/>
            <a:chExt cx="1402080" cy="1402080"/>
          </a:xfrm>
        </p:grpSpPr>
        <p:sp>
          <p:nvSpPr>
            <p:cNvPr id="56" name="椭圆 55"/>
            <p:cNvSpPr/>
            <p:nvPr/>
          </p:nvSpPr>
          <p:spPr>
            <a:xfrm>
              <a:off x="4134238" y="2148840"/>
              <a:ext cx="1402080" cy="1402080"/>
            </a:xfrm>
            <a:prstGeom prst="ellipse">
              <a:avLst/>
            </a:prstGeom>
            <a:solidFill>
              <a:srgbClr val="006DAD"/>
            </a:solidFill>
            <a:ln>
              <a:solidFill>
                <a:srgbClr val="006DAD"/>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2" name="dna-code_82990"/>
            <p:cNvSpPr/>
            <p:nvPr/>
          </p:nvSpPr>
          <p:spPr>
            <a:xfrm>
              <a:off x="4566705" y="2547707"/>
              <a:ext cx="537146" cy="604345"/>
            </a:xfrm>
            <a:custGeom>
              <a:avLst/>
              <a:gdLst>
                <a:gd name="T0" fmla="*/ 320 w 10240"/>
                <a:gd name="T1" fmla="*/ 0 h 11520"/>
                <a:gd name="T2" fmla="*/ 0 w 10240"/>
                <a:gd name="T3" fmla="*/ 11200 h 11520"/>
                <a:gd name="T4" fmla="*/ 9920 w 10240"/>
                <a:gd name="T5" fmla="*/ 11520 h 11520"/>
                <a:gd name="T6" fmla="*/ 10240 w 10240"/>
                <a:gd name="T7" fmla="*/ 320 h 11520"/>
                <a:gd name="T8" fmla="*/ 7680 w 10240"/>
                <a:gd name="T9" fmla="*/ 640 h 11520"/>
                <a:gd name="T10" fmla="*/ 7424 w 10240"/>
                <a:gd name="T11" fmla="*/ 2368 h 11520"/>
                <a:gd name="T12" fmla="*/ 6656 w 10240"/>
                <a:gd name="T13" fmla="*/ 2368 h 11520"/>
                <a:gd name="T14" fmla="*/ 6400 w 10240"/>
                <a:gd name="T15" fmla="*/ 640 h 11520"/>
                <a:gd name="T16" fmla="*/ 640 w 10240"/>
                <a:gd name="T17" fmla="*/ 10880 h 11520"/>
                <a:gd name="T18" fmla="*/ 1920 w 10240"/>
                <a:gd name="T19" fmla="*/ 640 h 11520"/>
                <a:gd name="T20" fmla="*/ 640 w 10240"/>
                <a:gd name="T21" fmla="*/ 10880 h 11520"/>
                <a:gd name="T22" fmla="*/ 2560 w 10240"/>
                <a:gd name="T23" fmla="*/ 10880 h 11520"/>
                <a:gd name="T24" fmla="*/ 5760 w 10240"/>
                <a:gd name="T25" fmla="*/ 640 h 11520"/>
                <a:gd name="T26" fmla="*/ 6080 w 10240"/>
                <a:gd name="T27" fmla="*/ 3520 h 11520"/>
                <a:gd name="T28" fmla="*/ 7040 w 10240"/>
                <a:gd name="T29" fmla="*/ 2880 h 11520"/>
                <a:gd name="T30" fmla="*/ 8000 w 10240"/>
                <a:gd name="T31" fmla="*/ 3520 h 11520"/>
                <a:gd name="T32" fmla="*/ 8320 w 10240"/>
                <a:gd name="T33" fmla="*/ 640 h 11520"/>
                <a:gd name="T34" fmla="*/ 9600 w 10240"/>
                <a:gd name="T35" fmla="*/ 10880 h 11520"/>
                <a:gd name="T36" fmla="*/ 4800 w 10240"/>
                <a:gd name="T37" fmla="*/ 6400 h 11520"/>
                <a:gd name="T38" fmla="*/ 5120 w 10240"/>
                <a:gd name="T39" fmla="*/ 7360 h 11520"/>
                <a:gd name="T40" fmla="*/ 5440 w 10240"/>
                <a:gd name="T41" fmla="*/ 6400 h 11520"/>
                <a:gd name="T42" fmla="*/ 6400 w 10240"/>
                <a:gd name="T43" fmla="*/ 6080 h 11520"/>
                <a:gd name="T44" fmla="*/ 5440 w 10240"/>
                <a:gd name="T45" fmla="*/ 5760 h 11520"/>
                <a:gd name="T46" fmla="*/ 5120 w 10240"/>
                <a:gd name="T47" fmla="*/ 4800 h 11520"/>
                <a:gd name="T48" fmla="*/ 4800 w 10240"/>
                <a:gd name="T49" fmla="*/ 5760 h 11520"/>
                <a:gd name="T50" fmla="*/ 3840 w 10240"/>
                <a:gd name="T51" fmla="*/ 6080 h 11520"/>
                <a:gd name="T52" fmla="*/ 8320 w 10240"/>
                <a:gd name="T53" fmla="*/ 8000 h 11520"/>
                <a:gd name="T54" fmla="*/ 3840 w 10240"/>
                <a:gd name="T55" fmla="*/ 8320 h 11520"/>
                <a:gd name="T56" fmla="*/ 8320 w 10240"/>
                <a:gd name="T57" fmla="*/ 8640 h 11520"/>
                <a:gd name="T58" fmla="*/ 8320 w 10240"/>
                <a:gd name="T59" fmla="*/ 8000 h 11520"/>
                <a:gd name="T60" fmla="*/ 4160 w 10240"/>
                <a:gd name="T61" fmla="*/ 9280 h 11520"/>
                <a:gd name="T62" fmla="*/ 4160 w 10240"/>
                <a:gd name="T63" fmla="*/ 9920 h 11520"/>
                <a:gd name="T64" fmla="*/ 8640 w 10240"/>
                <a:gd name="T65" fmla="*/ 960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40" h="11520">
                  <a:moveTo>
                    <a:pt x="9920" y="0"/>
                  </a:moveTo>
                  <a:lnTo>
                    <a:pt x="320" y="0"/>
                  </a:lnTo>
                  <a:cubicBezTo>
                    <a:pt x="160" y="0"/>
                    <a:pt x="0" y="160"/>
                    <a:pt x="0" y="320"/>
                  </a:cubicBezTo>
                  <a:lnTo>
                    <a:pt x="0" y="11200"/>
                  </a:lnTo>
                  <a:cubicBezTo>
                    <a:pt x="0" y="11360"/>
                    <a:pt x="160" y="11520"/>
                    <a:pt x="320" y="11520"/>
                  </a:cubicBezTo>
                  <a:lnTo>
                    <a:pt x="9920" y="11520"/>
                  </a:lnTo>
                  <a:cubicBezTo>
                    <a:pt x="10080" y="11520"/>
                    <a:pt x="10240" y="11360"/>
                    <a:pt x="10240" y="11200"/>
                  </a:cubicBezTo>
                  <a:lnTo>
                    <a:pt x="10240" y="320"/>
                  </a:lnTo>
                  <a:cubicBezTo>
                    <a:pt x="10240" y="160"/>
                    <a:pt x="10080" y="0"/>
                    <a:pt x="9920" y="0"/>
                  </a:cubicBezTo>
                  <a:close/>
                  <a:moveTo>
                    <a:pt x="7680" y="640"/>
                  </a:moveTo>
                  <a:lnTo>
                    <a:pt x="7680" y="2560"/>
                  </a:lnTo>
                  <a:lnTo>
                    <a:pt x="7424" y="2368"/>
                  </a:lnTo>
                  <a:lnTo>
                    <a:pt x="7040" y="2080"/>
                  </a:lnTo>
                  <a:lnTo>
                    <a:pt x="6656" y="2368"/>
                  </a:lnTo>
                  <a:lnTo>
                    <a:pt x="6400" y="2560"/>
                  </a:lnTo>
                  <a:lnTo>
                    <a:pt x="6400" y="640"/>
                  </a:lnTo>
                  <a:lnTo>
                    <a:pt x="7680" y="640"/>
                  </a:lnTo>
                  <a:close/>
                  <a:moveTo>
                    <a:pt x="640" y="10880"/>
                  </a:moveTo>
                  <a:lnTo>
                    <a:pt x="640" y="640"/>
                  </a:lnTo>
                  <a:lnTo>
                    <a:pt x="1920" y="640"/>
                  </a:lnTo>
                  <a:lnTo>
                    <a:pt x="1920" y="10880"/>
                  </a:lnTo>
                  <a:lnTo>
                    <a:pt x="640" y="10880"/>
                  </a:lnTo>
                  <a:close/>
                  <a:moveTo>
                    <a:pt x="9600" y="10880"/>
                  </a:moveTo>
                  <a:lnTo>
                    <a:pt x="2560" y="10880"/>
                  </a:lnTo>
                  <a:lnTo>
                    <a:pt x="2560" y="640"/>
                  </a:lnTo>
                  <a:lnTo>
                    <a:pt x="5760" y="640"/>
                  </a:lnTo>
                  <a:lnTo>
                    <a:pt x="5760" y="3200"/>
                  </a:lnTo>
                  <a:cubicBezTo>
                    <a:pt x="5760" y="3392"/>
                    <a:pt x="5920" y="3520"/>
                    <a:pt x="6080" y="3520"/>
                  </a:cubicBezTo>
                  <a:cubicBezTo>
                    <a:pt x="6144" y="3520"/>
                    <a:pt x="6208" y="3488"/>
                    <a:pt x="6272" y="3456"/>
                  </a:cubicBezTo>
                  <a:lnTo>
                    <a:pt x="7040" y="2880"/>
                  </a:lnTo>
                  <a:lnTo>
                    <a:pt x="7808" y="3456"/>
                  </a:lnTo>
                  <a:cubicBezTo>
                    <a:pt x="7872" y="3488"/>
                    <a:pt x="7936" y="3520"/>
                    <a:pt x="8000" y="3520"/>
                  </a:cubicBezTo>
                  <a:cubicBezTo>
                    <a:pt x="8160" y="3520"/>
                    <a:pt x="8320" y="3392"/>
                    <a:pt x="8320" y="3200"/>
                  </a:cubicBezTo>
                  <a:lnTo>
                    <a:pt x="8320" y="640"/>
                  </a:lnTo>
                  <a:lnTo>
                    <a:pt x="9600" y="640"/>
                  </a:lnTo>
                  <a:lnTo>
                    <a:pt x="9600" y="10880"/>
                  </a:lnTo>
                  <a:close/>
                  <a:moveTo>
                    <a:pt x="4160" y="6400"/>
                  </a:moveTo>
                  <a:lnTo>
                    <a:pt x="4800" y="6400"/>
                  </a:lnTo>
                  <a:lnTo>
                    <a:pt x="4800" y="7040"/>
                  </a:lnTo>
                  <a:cubicBezTo>
                    <a:pt x="4800" y="7200"/>
                    <a:pt x="4960" y="7360"/>
                    <a:pt x="5120" y="7360"/>
                  </a:cubicBezTo>
                  <a:cubicBezTo>
                    <a:pt x="5280" y="7360"/>
                    <a:pt x="5440" y="7200"/>
                    <a:pt x="5440" y="7040"/>
                  </a:cubicBezTo>
                  <a:lnTo>
                    <a:pt x="5440" y="6400"/>
                  </a:lnTo>
                  <a:lnTo>
                    <a:pt x="6080" y="6400"/>
                  </a:lnTo>
                  <a:cubicBezTo>
                    <a:pt x="6240" y="6400"/>
                    <a:pt x="6400" y="6240"/>
                    <a:pt x="6400" y="6080"/>
                  </a:cubicBezTo>
                  <a:cubicBezTo>
                    <a:pt x="6400" y="5920"/>
                    <a:pt x="6240" y="5760"/>
                    <a:pt x="6080" y="5760"/>
                  </a:cubicBezTo>
                  <a:lnTo>
                    <a:pt x="5440" y="5760"/>
                  </a:lnTo>
                  <a:lnTo>
                    <a:pt x="5440" y="5120"/>
                  </a:lnTo>
                  <a:cubicBezTo>
                    <a:pt x="5440" y="4960"/>
                    <a:pt x="5280" y="4800"/>
                    <a:pt x="5120" y="4800"/>
                  </a:cubicBezTo>
                  <a:cubicBezTo>
                    <a:pt x="4960" y="4800"/>
                    <a:pt x="4800" y="4960"/>
                    <a:pt x="4800" y="5120"/>
                  </a:cubicBezTo>
                  <a:lnTo>
                    <a:pt x="4800" y="5760"/>
                  </a:lnTo>
                  <a:lnTo>
                    <a:pt x="4160" y="5760"/>
                  </a:lnTo>
                  <a:cubicBezTo>
                    <a:pt x="4000" y="5760"/>
                    <a:pt x="3840" y="5920"/>
                    <a:pt x="3840" y="6080"/>
                  </a:cubicBezTo>
                  <a:cubicBezTo>
                    <a:pt x="3840" y="6240"/>
                    <a:pt x="3968" y="6400"/>
                    <a:pt x="4160" y="6400"/>
                  </a:cubicBezTo>
                  <a:close/>
                  <a:moveTo>
                    <a:pt x="8320" y="8000"/>
                  </a:moveTo>
                  <a:lnTo>
                    <a:pt x="4160" y="8000"/>
                  </a:lnTo>
                  <a:cubicBezTo>
                    <a:pt x="4000" y="8000"/>
                    <a:pt x="3840" y="8160"/>
                    <a:pt x="3840" y="8320"/>
                  </a:cubicBezTo>
                  <a:cubicBezTo>
                    <a:pt x="3840" y="8480"/>
                    <a:pt x="4000" y="8640"/>
                    <a:pt x="4160" y="8640"/>
                  </a:cubicBezTo>
                  <a:lnTo>
                    <a:pt x="8320" y="8640"/>
                  </a:lnTo>
                  <a:cubicBezTo>
                    <a:pt x="8480" y="8640"/>
                    <a:pt x="8640" y="8480"/>
                    <a:pt x="8640" y="8320"/>
                  </a:cubicBezTo>
                  <a:cubicBezTo>
                    <a:pt x="8640" y="8160"/>
                    <a:pt x="8480" y="8000"/>
                    <a:pt x="8320" y="8000"/>
                  </a:cubicBezTo>
                  <a:close/>
                  <a:moveTo>
                    <a:pt x="8320" y="9280"/>
                  </a:moveTo>
                  <a:lnTo>
                    <a:pt x="4160" y="9280"/>
                  </a:lnTo>
                  <a:cubicBezTo>
                    <a:pt x="4000" y="9280"/>
                    <a:pt x="3840" y="9440"/>
                    <a:pt x="3840" y="9600"/>
                  </a:cubicBezTo>
                  <a:cubicBezTo>
                    <a:pt x="3840" y="9760"/>
                    <a:pt x="4000" y="9920"/>
                    <a:pt x="4160" y="9920"/>
                  </a:cubicBezTo>
                  <a:lnTo>
                    <a:pt x="8320" y="9920"/>
                  </a:lnTo>
                  <a:cubicBezTo>
                    <a:pt x="8480" y="9920"/>
                    <a:pt x="8640" y="9760"/>
                    <a:pt x="8640" y="9600"/>
                  </a:cubicBezTo>
                  <a:cubicBezTo>
                    <a:pt x="8640" y="9440"/>
                    <a:pt x="8480" y="9280"/>
                    <a:pt x="8320" y="92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64" name="组合 63"/>
          <p:cNvGrpSpPr/>
          <p:nvPr/>
        </p:nvGrpSpPr>
        <p:grpSpPr>
          <a:xfrm>
            <a:off x="2970616" y="3615801"/>
            <a:ext cx="700351" cy="700351"/>
            <a:chOff x="6664454" y="2148840"/>
            <a:chExt cx="1402080" cy="1402080"/>
          </a:xfrm>
        </p:grpSpPr>
        <p:sp>
          <p:nvSpPr>
            <p:cNvPr id="65" name="椭圆 64"/>
            <p:cNvSpPr/>
            <p:nvPr/>
          </p:nvSpPr>
          <p:spPr>
            <a:xfrm>
              <a:off x="6664454" y="2148840"/>
              <a:ext cx="1402080" cy="1402080"/>
            </a:xfrm>
            <a:prstGeom prst="ellipse">
              <a:avLst/>
            </a:prstGeom>
            <a:solidFill>
              <a:schemeClr val="bg1"/>
            </a:solidFill>
            <a:ln>
              <a:solidFill>
                <a:srgbClr val="0070C0"/>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6" name="dna-code_82990"/>
            <p:cNvSpPr/>
            <p:nvPr/>
          </p:nvSpPr>
          <p:spPr>
            <a:xfrm>
              <a:off x="7083962" y="2594567"/>
              <a:ext cx="604345" cy="537133"/>
            </a:xfrm>
            <a:custGeom>
              <a:avLst/>
              <a:gdLst>
                <a:gd name="T0" fmla="*/ 11200 w 11520"/>
                <a:gd name="T1" fmla="*/ 0 h 10240"/>
                <a:gd name="T2" fmla="*/ 320 w 11520"/>
                <a:gd name="T3" fmla="*/ 0 h 10240"/>
                <a:gd name="T4" fmla="*/ 0 w 11520"/>
                <a:gd name="T5" fmla="*/ 320 h 10240"/>
                <a:gd name="T6" fmla="*/ 0 w 11520"/>
                <a:gd name="T7" fmla="*/ 9920 h 10240"/>
                <a:gd name="T8" fmla="*/ 320 w 11520"/>
                <a:gd name="T9" fmla="*/ 10240 h 10240"/>
                <a:gd name="T10" fmla="*/ 11200 w 11520"/>
                <a:gd name="T11" fmla="*/ 10240 h 10240"/>
                <a:gd name="T12" fmla="*/ 11520 w 11520"/>
                <a:gd name="T13" fmla="*/ 9920 h 10240"/>
                <a:gd name="T14" fmla="*/ 11520 w 11520"/>
                <a:gd name="T15" fmla="*/ 320 h 10240"/>
                <a:gd name="T16" fmla="*/ 11200 w 11520"/>
                <a:gd name="T17" fmla="*/ 0 h 10240"/>
                <a:gd name="T18" fmla="*/ 10880 w 11520"/>
                <a:gd name="T19" fmla="*/ 640 h 10240"/>
                <a:gd name="T20" fmla="*/ 10880 w 11520"/>
                <a:gd name="T21" fmla="*/ 7040 h 10240"/>
                <a:gd name="T22" fmla="*/ 640 w 11520"/>
                <a:gd name="T23" fmla="*/ 7040 h 10240"/>
                <a:gd name="T24" fmla="*/ 640 w 11520"/>
                <a:gd name="T25" fmla="*/ 640 h 10240"/>
                <a:gd name="T26" fmla="*/ 10880 w 11520"/>
                <a:gd name="T27" fmla="*/ 640 h 10240"/>
                <a:gd name="T28" fmla="*/ 640 w 11520"/>
                <a:gd name="T29" fmla="*/ 9600 h 10240"/>
                <a:gd name="T30" fmla="*/ 640 w 11520"/>
                <a:gd name="T31" fmla="*/ 7680 h 10240"/>
                <a:gd name="T32" fmla="*/ 10880 w 11520"/>
                <a:gd name="T33" fmla="*/ 7680 h 10240"/>
                <a:gd name="T34" fmla="*/ 10880 w 11520"/>
                <a:gd name="T35" fmla="*/ 9600 h 10240"/>
                <a:gd name="T36" fmla="*/ 640 w 11520"/>
                <a:gd name="T37" fmla="*/ 9600 h 10240"/>
                <a:gd name="T38" fmla="*/ 6080 w 11520"/>
                <a:gd name="T39" fmla="*/ 8320 h 10240"/>
                <a:gd name="T40" fmla="*/ 1600 w 11520"/>
                <a:gd name="T41" fmla="*/ 8320 h 10240"/>
                <a:gd name="T42" fmla="*/ 1280 w 11520"/>
                <a:gd name="T43" fmla="*/ 8640 h 10240"/>
                <a:gd name="T44" fmla="*/ 1600 w 11520"/>
                <a:gd name="T45" fmla="*/ 8960 h 10240"/>
                <a:gd name="T46" fmla="*/ 6080 w 11520"/>
                <a:gd name="T47" fmla="*/ 8960 h 10240"/>
                <a:gd name="T48" fmla="*/ 6400 w 11520"/>
                <a:gd name="T49" fmla="*/ 8640 h 10240"/>
                <a:gd name="T50" fmla="*/ 6080 w 11520"/>
                <a:gd name="T51" fmla="*/ 8320 h 10240"/>
                <a:gd name="T52" fmla="*/ 9920 w 11520"/>
                <a:gd name="T53" fmla="*/ 8320 h 10240"/>
                <a:gd name="T54" fmla="*/ 8000 w 11520"/>
                <a:gd name="T55" fmla="*/ 8320 h 10240"/>
                <a:gd name="T56" fmla="*/ 7680 w 11520"/>
                <a:gd name="T57" fmla="*/ 8640 h 10240"/>
                <a:gd name="T58" fmla="*/ 8000 w 11520"/>
                <a:gd name="T59" fmla="*/ 8960 h 10240"/>
                <a:gd name="T60" fmla="*/ 9920 w 11520"/>
                <a:gd name="T61" fmla="*/ 8960 h 10240"/>
                <a:gd name="T62" fmla="*/ 10240 w 11520"/>
                <a:gd name="T63" fmla="*/ 8640 h 10240"/>
                <a:gd name="T64" fmla="*/ 9920 w 11520"/>
                <a:gd name="T65" fmla="*/ 8320 h 10240"/>
                <a:gd name="T66" fmla="*/ 1600 w 11520"/>
                <a:gd name="T67" fmla="*/ 4480 h 10240"/>
                <a:gd name="T68" fmla="*/ 2880 w 11520"/>
                <a:gd name="T69" fmla="*/ 4480 h 10240"/>
                <a:gd name="T70" fmla="*/ 3168 w 11520"/>
                <a:gd name="T71" fmla="*/ 4288 h 10240"/>
                <a:gd name="T72" fmla="*/ 4160 w 11520"/>
                <a:gd name="T73" fmla="*/ 2304 h 10240"/>
                <a:gd name="T74" fmla="*/ 6112 w 11520"/>
                <a:gd name="T75" fmla="*/ 6208 h 10240"/>
                <a:gd name="T76" fmla="*/ 6400 w 11520"/>
                <a:gd name="T77" fmla="*/ 6400 h 10240"/>
                <a:gd name="T78" fmla="*/ 6688 w 11520"/>
                <a:gd name="T79" fmla="*/ 6208 h 10240"/>
                <a:gd name="T80" fmla="*/ 8000 w 11520"/>
                <a:gd name="T81" fmla="*/ 3584 h 10240"/>
                <a:gd name="T82" fmla="*/ 8352 w 11520"/>
                <a:gd name="T83" fmla="*/ 4288 h 10240"/>
                <a:gd name="T84" fmla="*/ 8640 w 11520"/>
                <a:gd name="T85" fmla="*/ 4480 h 10240"/>
                <a:gd name="T86" fmla="*/ 9920 w 11520"/>
                <a:gd name="T87" fmla="*/ 4480 h 10240"/>
                <a:gd name="T88" fmla="*/ 10240 w 11520"/>
                <a:gd name="T89" fmla="*/ 4160 h 10240"/>
                <a:gd name="T90" fmla="*/ 9920 w 11520"/>
                <a:gd name="T91" fmla="*/ 3840 h 10240"/>
                <a:gd name="T92" fmla="*/ 8832 w 11520"/>
                <a:gd name="T93" fmla="*/ 3840 h 10240"/>
                <a:gd name="T94" fmla="*/ 8288 w 11520"/>
                <a:gd name="T95" fmla="*/ 2752 h 10240"/>
                <a:gd name="T96" fmla="*/ 7712 w 11520"/>
                <a:gd name="T97" fmla="*/ 2752 h 10240"/>
                <a:gd name="T98" fmla="*/ 6400 w 11520"/>
                <a:gd name="T99" fmla="*/ 5376 h 10240"/>
                <a:gd name="T100" fmla="*/ 4448 w 11520"/>
                <a:gd name="T101" fmla="*/ 1472 h 10240"/>
                <a:gd name="T102" fmla="*/ 3872 w 11520"/>
                <a:gd name="T103" fmla="*/ 1472 h 10240"/>
                <a:gd name="T104" fmla="*/ 2688 w 11520"/>
                <a:gd name="T105" fmla="*/ 3840 h 10240"/>
                <a:gd name="T106" fmla="*/ 1600 w 11520"/>
                <a:gd name="T107" fmla="*/ 3840 h 10240"/>
                <a:gd name="T108" fmla="*/ 1280 w 11520"/>
                <a:gd name="T109" fmla="*/ 4160 h 10240"/>
                <a:gd name="T110" fmla="*/ 1600 w 11520"/>
                <a:gd name="T111" fmla="*/ 448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0" h="10240">
                  <a:moveTo>
                    <a:pt x="11200" y="0"/>
                  </a:moveTo>
                  <a:lnTo>
                    <a:pt x="320" y="0"/>
                  </a:lnTo>
                  <a:cubicBezTo>
                    <a:pt x="128" y="0"/>
                    <a:pt x="0" y="128"/>
                    <a:pt x="0" y="320"/>
                  </a:cubicBezTo>
                  <a:lnTo>
                    <a:pt x="0" y="9920"/>
                  </a:lnTo>
                  <a:cubicBezTo>
                    <a:pt x="0" y="10112"/>
                    <a:pt x="128" y="10240"/>
                    <a:pt x="320" y="10240"/>
                  </a:cubicBezTo>
                  <a:lnTo>
                    <a:pt x="11200" y="10240"/>
                  </a:lnTo>
                  <a:cubicBezTo>
                    <a:pt x="11392" y="10240"/>
                    <a:pt x="11520" y="10112"/>
                    <a:pt x="11520" y="9920"/>
                  </a:cubicBezTo>
                  <a:lnTo>
                    <a:pt x="11520" y="320"/>
                  </a:lnTo>
                  <a:cubicBezTo>
                    <a:pt x="11520" y="128"/>
                    <a:pt x="11392" y="0"/>
                    <a:pt x="11200" y="0"/>
                  </a:cubicBezTo>
                  <a:close/>
                  <a:moveTo>
                    <a:pt x="10880" y="640"/>
                  </a:moveTo>
                  <a:lnTo>
                    <a:pt x="10880" y="7040"/>
                  </a:lnTo>
                  <a:lnTo>
                    <a:pt x="640" y="7040"/>
                  </a:lnTo>
                  <a:lnTo>
                    <a:pt x="640" y="640"/>
                  </a:lnTo>
                  <a:lnTo>
                    <a:pt x="10880" y="640"/>
                  </a:lnTo>
                  <a:close/>
                  <a:moveTo>
                    <a:pt x="640" y="9600"/>
                  </a:moveTo>
                  <a:lnTo>
                    <a:pt x="640" y="7680"/>
                  </a:lnTo>
                  <a:lnTo>
                    <a:pt x="10880" y="7680"/>
                  </a:lnTo>
                  <a:lnTo>
                    <a:pt x="10880" y="9600"/>
                  </a:lnTo>
                  <a:lnTo>
                    <a:pt x="640" y="9600"/>
                  </a:lnTo>
                  <a:close/>
                  <a:moveTo>
                    <a:pt x="6080" y="8320"/>
                  </a:moveTo>
                  <a:lnTo>
                    <a:pt x="1600" y="8320"/>
                  </a:lnTo>
                  <a:cubicBezTo>
                    <a:pt x="1440" y="8320"/>
                    <a:pt x="1280" y="8480"/>
                    <a:pt x="1280" y="8640"/>
                  </a:cubicBezTo>
                  <a:cubicBezTo>
                    <a:pt x="1280" y="8800"/>
                    <a:pt x="1440" y="8960"/>
                    <a:pt x="1600" y="8960"/>
                  </a:cubicBezTo>
                  <a:lnTo>
                    <a:pt x="6080" y="8960"/>
                  </a:lnTo>
                  <a:cubicBezTo>
                    <a:pt x="6240" y="8960"/>
                    <a:pt x="6400" y="8800"/>
                    <a:pt x="6400" y="8640"/>
                  </a:cubicBezTo>
                  <a:cubicBezTo>
                    <a:pt x="6400" y="8480"/>
                    <a:pt x="6240" y="8320"/>
                    <a:pt x="6080" y="8320"/>
                  </a:cubicBezTo>
                  <a:close/>
                  <a:moveTo>
                    <a:pt x="9920" y="8320"/>
                  </a:moveTo>
                  <a:lnTo>
                    <a:pt x="8000" y="8320"/>
                  </a:lnTo>
                  <a:cubicBezTo>
                    <a:pt x="7840" y="8320"/>
                    <a:pt x="7680" y="8448"/>
                    <a:pt x="7680" y="8640"/>
                  </a:cubicBezTo>
                  <a:cubicBezTo>
                    <a:pt x="7680" y="8800"/>
                    <a:pt x="7840" y="8960"/>
                    <a:pt x="8000" y="8960"/>
                  </a:cubicBezTo>
                  <a:lnTo>
                    <a:pt x="9920" y="8960"/>
                  </a:lnTo>
                  <a:cubicBezTo>
                    <a:pt x="10080" y="8960"/>
                    <a:pt x="10240" y="8800"/>
                    <a:pt x="10240" y="8640"/>
                  </a:cubicBezTo>
                  <a:cubicBezTo>
                    <a:pt x="10240" y="8448"/>
                    <a:pt x="10080" y="8320"/>
                    <a:pt x="9920" y="8320"/>
                  </a:cubicBezTo>
                  <a:close/>
                  <a:moveTo>
                    <a:pt x="1600" y="4480"/>
                  </a:moveTo>
                  <a:lnTo>
                    <a:pt x="2880" y="4480"/>
                  </a:lnTo>
                  <a:cubicBezTo>
                    <a:pt x="3008" y="4480"/>
                    <a:pt x="3104" y="4416"/>
                    <a:pt x="3168" y="4288"/>
                  </a:cubicBezTo>
                  <a:lnTo>
                    <a:pt x="4160" y="2304"/>
                  </a:lnTo>
                  <a:lnTo>
                    <a:pt x="6112" y="6208"/>
                  </a:lnTo>
                  <a:cubicBezTo>
                    <a:pt x="6176" y="6304"/>
                    <a:pt x="6272" y="6400"/>
                    <a:pt x="6400" y="6400"/>
                  </a:cubicBezTo>
                  <a:cubicBezTo>
                    <a:pt x="6528" y="6400"/>
                    <a:pt x="6624" y="6336"/>
                    <a:pt x="6688" y="6208"/>
                  </a:cubicBezTo>
                  <a:lnTo>
                    <a:pt x="8000" y="3584"/>
                  </a:lnTo>
                  <a:lnTo>
                    <a:pt x="8352" y="4288"/>
                  </a:lnTo>
                  <a:cubicBezTo>
                    <a:pt x="8416" y="4384"/>
                    <a:pt x="8512" y="4480"/>
                    <a:pt x="8640" y="4480"/>
                  </a:cubicBezTo>
                  <a:lnTo>
                    <a:pt x="9920" y="4480"/>
                  </a:lnTo>
                  <a:cubicBezTo>
                    <a:pt x="10112" y="4480"/>
                    <a:pt x="10240" y="4352"/>
                    <a:pt x="10240" y="4160"/>
                  </a:cubicBezTo>
                  <a:cubicBezTo>
                    <a:pt x="10240" y="3968"/>
                    <a:pt x="10112" y="3840"/>
                    <a:pt x="9920" y="3840"/>
                  </a:cubicBezTo>
                  <a:lnTo>
                    <a:pt x="8832" y="3840"/>
                  </a:lnTo>
                  <a:lnTo>
                    <a:pt x="8288" y="2752"/>
                  </a:lnTo>
                  <a:cubicBezTo>
                    <a:pt x="8192" y="2528"/>
                    <a:pt x="7808" y="2528"/>
                    <a:pt x="7712" y="2752"/>
                  </a:cubicBezTo>
                  <a:lnTo>
                    <a:pt x="6400" y="5376"/>
                  </a:lnTo>
                  <a:lnTo>
                    <a:pt x="4448" y="1472"/>
                  </a:lnTo>
                  <a:cubicBezTo>
                    <a:pt x="4352" y="1248"/>
                    <a:pt x="3968" y="1248"/>
                    <a:pt x="3872" y="1472"/>
                  </a:cubicBezTo>
                  <a:lnTo>
                    <a:pt x="2688" y="3840"/>
                  </a:lnTo>
                  <a:lnTo>
                    <a:pt x="1600" y="3840"/>
                  </a:lnTo>
                  <a:cubicBezTo>
                    <a:pt x="1408" y="3840"/>
                    <a:pt x="1280" y="3968"/>
                    <a:pt x="1280" y="4160"/>
                  </a:cubicBezTo>
                  <a:cubicBezTo>
                    <a:pt x="1280" y="4352"/>
                    <a:pt x="1408" y="4480"/>
                    <a:pt x="1600" y="4480"/>
                  </a:cubicBezTo>
                  <a:close/>
                </a:path>
              </a:pathLst>
            </a:custGeom>
            <a:gradFill>
              <a:gsLst>
                <a:gs pos="0">
                  <a:srgbClr val="4092B7"/>
                </a:gs>
                <a:gs pos="100000">
                  <a:srgbClr val="0070C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grpSp>
        <p:nvGrpSpPr>
          <p:cNvPr id="70" name="组合 27"/>
          <p:cNvGrpSpPr/>
          <p:nvPr/>
        </p:nvGrpSpPr>
        <p:grpSpPr>
          <a:xfrm>
            <a:off x="3215991" y="2338526"/>
            <a:ext cx="1322498" cy="512642"/>
            <a:chOff x="3980318" y="1744778"/>
            <a:chExt cx="1408112" cy="1042080"/>
          </a:xfrm>
        </p:grpSpPr>
        <p:cxnSp>
          <p:nvCxnSpPr>
            <p:cNvPr id="71" name="直接连接符 28"/>
            <p:cNvCxnSpPr/>
            <p:nvPr/>
          </p:nvCxnSpPr>
          <p:spPr>
            <a:xfrm>
              <a:off x="3980318" y="2251530"/>
              <a:ext cx="1228725"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2" name="左中括号 71"/>
            <p:cNvSpPr/>
            <p:nvPr/>
          </p:nvSpPr>
          <p:spPr>
            <a:xfrm>
              <a:off x="5264605" y="1744778"/>
              <a:ext cx="123825" cy="1042080"/>
            </a:xfrm>
            <a:prstGeom prst="leftBracket">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9" name="组合 8"/>
          <p:cNvGrpSpPr/>
          <p:nvPr/>
        </p:nvGrpSpPr>
        <p:grpSpPr>
          <a:xfrm>
            <a:off x="2552151" y="4967743"/>
            <a:ext cx="700351" cy="700351"/>
            <a:chOff x="2552151" y="4967743"/>
            <a:chExt cx="700351" cy="700351"/>
          </a:xfrm>
        </p:grpSpPr>
        <p:sp>
          <p:nvSpPr>
            <p:cNvPr id="68" name="椭圆 67"/>
            <p:cNvSpPr/>
            <p:nvPr/>
          </p:nvSpPr>
          <p:spPr>
            <a:xfrm>
              <a:off x="2552151" y="4967743"/>
              <a:ext cx="700351" cy="700351"/>
            </a:xfrm>
            <a:prstGeom prst="ellipse">
              <a:avLst/>
            </a:prstGeom>
            <a:solidFill>
              <a:srgbClr val="006DAD"/>
            </a:solidFill>
            <a:ln>
              <a:solidFill>
                <a:srgbClr val="006DAD"/>
              </a:solid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8" name="dna-code_82990"/>
            <p:cNvSpPr/>
            <p:nvPr/>
          </p:nvSpPr>
          <p:spPr>
            <a:xfrm>
              <a:off x="2730014" y="5138508"/>
              <a:ext cx="373988" cy="373422"/>
            </a:xfrm>
            <a:custGeom>
              <a:avLst/>
              <a:gdLst>
                <a:gd name="connsiteX0" fmla="*/ 502456 w 607650"/>
                <a:gd name="connsiteY0" fmla="*/ 386880 h 606732"/>
                <a:gd name="connsiteX1" fmla="*/ 387451 w 607650"/>
                <a:gd name="connsiteY1" fmla="*/ 501715 h 606732"/>
                <a:gd name="connsiteX2" fmla="*/ 516876 w 607650"/>
                <a:gd name="connsiteY2" fmla="*/ 516113 h 606732"/>
                <a:gd name="connsiteX3" fmla="*/ 406506 w 607650"/>
                <a:gd name="connsiteY3" fmla="*/ 306110 h 606732"/>
                <a:gd name="connsiteX4" fmla="*/ 419927 w 607650"/>
                <a:gd name="connsiteY4" fmla="*/ 306110 h 606732"/>
                <a:gd name="connsiteX5" fmla="*/ 424815 w 607650"/>
                <a:gd name="connsiteY5" fmla="*/ 310997 h 606732"/>
                <a:gd name="connsiteX6" fmla="*/ 424815 w 607650"/>
                <a:gd name="connsiteY6" fmla="*/ 324323 h 606732"/>
                <a:gd name="connsiteX7" fmla="*/ 418149 w 607650"/>
                <a:gd name="connsiteY7" fmla="*/ 327077 h 606732"/>
                <a:gd name="connsiteX8" fmla="*/ 411394 w 607650"/>
                <a:gd name="connsiteY8" fmla="*/ 324323 h 606732"/>
                <a:gd name="connsiteX9" fmla="*/ 406506 w 607650"/>
                <a:gd name="connsiteY9" fmla="*/ 319437 h 606732"/>
                <a:gd name="connsiteX10" fmla="*/ 406506 w 607650"/>
                <a:gd name="connsiteY10" fmla="*/ 306110 h 606732"/>
                <a:gd name="connsiteX11" fmla="*/ 274341 w 607650"/>
                <a:gd name="connsiteY11" fmla="*/ 173996 h 606732"/>
                <a:gd name="connsiteX12" fmla="*/ 287776 w 607650"/>
                <a:gd name="connsiteY12" fmla="*/ 173996 h 606732"/>
                <a:gd name="connsiteX13" fmla="*/ 387782 w 607650"/>
                <a:gd name="connsiteY13" fmla="*/ 273921 h 606732"/>
                <a:gd name="connsiteX14" fmla="*/ 387782 w 607650"/>
                <a:gd name="connsiteY14" fmla="*/ 287345 h 606732"/>
                <a:gd name="connsiteX15" fmla="*/ 381109 w 607650"/>
                <a:gd name="connsiteY15" fmla="*/ 290101 h 606732"/>
                <a:gd name="connsiteX16" fmla="*/ 374347 w 607650"/>
                <a:gd name="connsiteY16" fmla="*/ 287345 h 606732"/>
                <a:gd name="connsiteX17" fmla="*/ 274341 w 607650"/>
                <a:gd name="connsiteY17" fmla="*/ 187420 h 606732"/>
                <a:gd name="connsiteX18" fmla="*/ 274341 w 607650"/>
                <a:gd name="connsiteY18" fmla="*/ 173996 h 606732"/>
                <a:gd name="connsiteX19" fmla="*/ 252418 w 607650"/>
                <a:gd name="connsiteY19" fmla="*/ 122723 h 606732"/>
                <a:gd name="connsiteX20" fmla="*/ 122904 w 607650"/>
                <a:gd name="connsiteY20" fmla="*/ 252046 h 606732"/>
                <a:gd name="connsiteX21" fmla="*/ 159578 w 607650"/>
                <a:gd name="connsiteY21" fmla="*/ 288665 h 606732"/>
                <a:gd name="connsiteX22" fmla="*/ 199278 w 607650"/>
                <a:gd name="connsiteY22" fmla="*/ 248935 h 606732"/>
                <a:gd name="connsiteX23" fmla="*/ 212719 w 607650"/>
                <a:gd name="connsiteY23" fmla="*/ 248935 h 606732"/>
                <a:gd name="connsiteX24" fmla="*/ 212719 w 607650"/>
                <a:gd name="connsiteY24" fmla="*/ 262356 h 606732"/>
                <a:gd name="connsiteX25" fmla="*/ 172930 w 607650"/>
                <a:gd name="connsiteY25" fmla="*/ 301997 h 606732"/>
                <a:gd name="connsiteX26" fmla="*/ 213164 w 607650"/>
                <a:gd name="connsiteY26" fmla="*/ 342172 h 606732"/>
                <a:gd name="connsiteX27" fmla="*/ 252863 w 607650"/>
                <a:gd name="connsiteY27" fmla="*/ 302531 h 606732"/>
                <a:gd name="connsiteX28" fmla="*/ 266304 w 607650"/>
                <a:gd name="connsiteY28" fmla="*/ 302531 h 606732"/>
                <a:gd name="connsiteX29" fmla="*/ 266304 w 607650"/>
                <a:gd name="connsiteY29" fmla="*/ 315863 h 606732"/>
                <a:gd name="connsiteX30" fmla="*/ 226516 w 607650"/>
                <a:gd name="connsiteY30" fmla="*/ 355593 h 606732"/>
                <a:gd name="connsiteX31" fmla="*/ 266750 w 607650"/>
                <a:gd name="connsiteY31" fmla="*/ 395679 h 606732"/>
                <a:gd name="connsiteX32" fmla="*/ 306538 w 607650"/>
                <a:gd name="connsiteY32" fmla="*/ 356038 h 606732"/>
                <a:gd name="connsiteX33" fmla="*/ 319890 w 607650"/>
                <a:gd name="connsiteY33" fmla="*/ 356038 h 606732"/>
                <a:gd name="connsiteX34" fmla="*/ 319890 w 607650"/>
                <a:gd name="connsiteY34" fmla="*/ 369370 h 606732"/>
                <a:gd name="connsiteX35" fmla="*/ 280101 w 607650"/>
                <a:gd name="connsiteY35" fmla="*/ 409100 h 606732"/>
                <a:gd name="connsiteX36" fmla="*/ 320335 w 607650"/>
                <a:gd name="connsiteY36" fmla="*/ 449186 h 606732"/>
                <a:gd name="connsiteX37" fmla="*/ 360124 w 607650"/>
                <a:gd name="connsiteY37" fmla="*/ 409544 h 606732"/>
                <a:gd name="connsiteX38" fmla="*/ 373476 w 607650"/>
                <a:gd name="connsiteY38" fmla="*/ 409544 h 606732"/>
                <a:gd name="connsiteX39" fmla="*/ 373476 w 607650"/>
                <a:gd name="connsiteY39" fmla="*/ 422877 h 606732"/>
                <a:gd name="connsiteX40" fmla="*/ 333776 w 607650"/>
                <a:gd name="connsiteY40" fmla="*/ 462607 h 606732"/>
                <a:gd name="connsiteX41" fmla="*/ 366800 w 607650"/>
                <a:gd name="connsiteY41" fmla="*/ 495582 h 606732"/>
                <a:gd name="connsiteX42" fmla="*/ 496314 w 607650"/>
                <a:gd name="connsiteY42" fmla="*/ 366259 h 606732"/>
                <a:gd name="connsiteX43" fmla="*/ 160023 w 607650"/>
                <a:gd name="connsiteY43" fmla="*/ 2733 h 606732"/>
                <a:gd name="connsiteX44" fmla="*/ 173375 w 607650"/>
                <a:gd name="connsiteY44" fmla="*/ 2733 h 606732"/>
                <a:gd name="connsiteX45" fmla="*/ 173375 w 607650"/>
                <a:gd name="connsiteY45" fmla="*/ 16154 h 606732"/>
                <a:gd name="connsiteX46" fmla="*/ 147917 w 607650"/>
                <a:gd name="connsiteY46" fmla="*/ 41574 h 606732"/>
                <a:gd name="connsiteX47" fmla="*/ 198120 w 607650"/>
                <a:gd name="connsiteY47" fmla="*/ 91615 h 606732"/>
                <a:gd name="connsiteX48" fmla="*/ 198743 w 607650"/>
                <a:gd name="connsiteY48" fmla="*/ 104236 h 606732"/>
                <a:gd name="connsiteX49" fmla="*/ 184679 w 607650"/>
                <a:gd name="connsiteY49" fmla="*/ 105036 h 606732"/>
                <a:gd name="connsiteX50" fmla="*/ 134476 w 607650"/>
                <a:gd name="connsiteY50" fmla="*/ 54907 h 606732"/>
                <a:gd name="connsiteX51" fmla="*/ 54987 w 607650"/>
                <a:gd name="connsiteY51" fmla="*/ 134367 h 606732"/>
                <a:gd name="connsiteX52" fmla="*/ 134565 w 607650"/>
                <a:gd name="connsiteY52" fmla="*/ 213738 h 606732"/>
                <a:gd name="connsiteX53" fmla="*/ 245742 w 607650"/>
                <a:gd name="connsiteY53" fmla="*/ 102636 h 606732"/>
                <a:gd name="connsiteX54" fmla="*/ 259183 w 607650"/>
                <a:gd name="connsiteY54" fmla="*/ 102636 h 606732"/>
                <a:gd name="connsiteX55" fmla="*/ 516431 w 607650"/>
                <a:gd name="connsiteY55" fmla="*/ 359593 h 606732"/>
                <a:gd name="connsiteX56" fmla="*/ 519191 w 607650"/>
                <a:gd name="connsiteY56" fmla="*/ 365192 h 606732"/>
                <a:gd name="connsiteX57" fmla="*/ 536637 w 607650"/>
                <a:gd name="connsiteY57" fmla="*/ 522513 h 606732"/>
                <a:gd name="connsiteX58" fmla="*/ 604910 w 607650"/>
                <a:gd name="connsiteY58" fmla="*/ 590596 h 606732"/>
                <a:gd name="connsiteX59" fmla="*/ 605623 w 607650"/>
                <a:gd name="connsiteY59" fmla="*/ 603217 h 606732"/>
                <a:gd name="connsiteX60" fmla="*/ 591470 w 607650"/>
                <a:gd name="connsiteY60" fmla="*/ 604017 h 606732"/>
                <a:gd name="connsiteX61" fmla="*/ 523285 w 607650"/>
                <a:gd name="connsiteY61" fmla="*/ 535845 h 606732"/>
                <a:gd name="connsiteX62" fmla="*/ 365732 w 607650"/>
                <a:gd name="connsiteY62" fmla="*/ 518424 h 606732"/>
                <a:gd name="connsiteX63" fmla="*/ 360124 w 607650"/>
                <a:gd name="connsiteY63" fmla="*/ 515669 h 606732"/>
                <a:gd name="connsiteX64" fmla="*/ 102787 w 607650"/>
                <a:gd name="connsiteY64" fmla="*/ 258801 h 606732"/>
                <a:gd name="connsiteX65" fmla="*/ 102787 w 607650"/>
                <a:gd name="connsiteY65" fmla="*/ 245380 h 606732"/>
                <a:gd name="connsiteX66" fmla="*/ 121124 w 607650"/>
                <a:gd name="connsiteY66" fmla="*/ 227070 h 606732"/>
                <a:gd name="connsiteX67" fmla="*/ 41635 w 607650"/>
                <a:gd name="connsiteY67" fmla="*/ 147699 h 606732"/>
                <a:gd name="connsiteX68" fmla="*/ 16178 w 607650"/>
                <a:gd name="connsiteY68" fmla="*/ 173119 h 606732"/>
                <a:gd name="connsiteX69" fmla="*/ 2737 w 607650"/>
                <a:gd name="connsiteY69" fmla="*/ 173119 h 606732"/>
                <a:gd name="connsiteX70" fmla="*/ 2737 w 607650"/>
                <a:gd name="connsiteY70" fmla="*/ 159787 h 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650" h="606732">
                  <a:moveTo>
                    <a:pt x="502456" y="386880"/>
                  </a:moveTo>
                  <a:lnTo>
                    <a:pt x="387451" y="501715"/>
                  </a:lnTo>
                  <a:lnTo>
                    <a:pt x="516876" y="516113"/>
                  </a:lnTo>
                  <a:close/>
                  <a:moveTo>
                    <a:pt x="406506" y="306110"/>
                  </a:moveTo>
                  <a:cubicBezTo>
                    <a:pt x="410239" y="302379"/>
                    <a:pt x="416194" y="302379"/>
                    <a:pt x="419927" y="306110"/>
                  </a:cubicBezTo>
                  <a:lnTo>
                    <a:pt x="424815" y="310997"/>
                  </a:lnTo>
                  <a:cubicBezTo>
                    <a:pt x="428548" y="314639"/>
                    <a:pt x="428548" y="320592"/>
                    <a:pt x="424815" y="324323"/>
                  </a:cubicBezTo>
                  <a:cubicBezTo>
                    <a:pt x="422949" y="326189"/>
                    <a:pt x="420549" y="327077"/>
                    <a:pt x="418149" y="327077"/>
                  </a:cubicBezTo>
                  <a:cubicBezTo>
                    <a:pt x="415661" y="327077"/>
                    <a:pt x="413261" y="326189"/>
                    <a:pt x="411394" y="324323"/>
                  </a:cubicBezTo>
                  <a:lnTo>
                    <a:pt x="406506" y="319437"/>
                  </a:lnTo>
                  <a:cubicBezTo>
                    <a:pt x="402862" y="315794"/>
                    <a:pt x="402862" y="309753"/>
                    <a:pt x="406506" y="306110"/>
                  </a:cubicBezTo>
                  <a:close/>
                  <a:moveTo>
                    <a:pt x="274341" y="173996"/>
                  </a:moveTo>
                  <a:cubicBezTo>
                    <a:pt x="278078" y="170351"/>
                    <a:pt x="284039" y="170351"/>
                    <a:pt x="287776" y="173996"/>
                  </a:cubicBezTo>
                  <a:lnTo>
                    <a:pt x="387782" y="273921"/>
                  </a:lnTo>
                  <a:cubicBezTo>
                    <a:pt x="391430" y="277655"/>
                    <a:pt x="391430" y="283611"/>
                    <a:pt x="387782" y="287345"/>
                  </a:cubicBezTo>
                  <a:cubicBezTo>
                    <a:pt x="385914" y="289212"/>
                    <a:pt x="383511" y="290101"/>
                    <a:pt x="381109" y="290101"/>
                  </a:cubicBezTo>
                  <a:cubicBezTo>
                    <a:pt x="378618" y="290101"/>
                    <a:pt x="376216" y="289212"/>
                    <a:pt x="374347" y="287345"/>
                  </a:cubicBezTo>
                  <a:lnTo>
                    <a:pt x="274341" y="187420"/>
                  </a:lnTo>
                  <a:cubicBezTo>
                    <a:pt x="270693" y="183686"/>
                    <a:pt x="270693" y="177730"/>
                    <a:pt x="274341" y="173996"/>
                  </a:cubicBezTo>
                  <a:close/>
                  <a:moveTo>
                    <a:pt x="252418" y="122723"/>
                  </a:moveTo>
                  <a:lnTo>
                    <a:pt x="122904" y="252046"/>
                  </a:lnTo>
                  <a:lnTo>
                    <a:pt x="159578" y="288665"/>
                  </a:lnTo>
                  <a:lnTo>
                    <a:pt x="199278" y="248935"/>
                  </a:lnTo>
                  <a:cubicBezTo>
                    <a:pt x="203016" y="245291"/>
                    <a:pt x="208980" y="245291"/>
                    <a:pt x="212719" y="248935"/>
                  </a:cubicBezTo>
                  <a:cubicBezTo>
                    <a:pt x="216368" y="252668"/>
                    <a:pt x="216368" y="258623"/>
                    <a:pt x="212719" y="262356"/>
                  </a:cubicBezTo>
                  <a:lnTo>
                    <a:pt x="172930" y="301997"/>
                  </a:lnTo>
                  <a:lnTo>
                    <a:pt x="213164" y="342172"/>
                  </a:lnTo>
                  <a:lnTo>
                    <a:pt x="252863" y="302531"/>
                  </a:lnTo>
                  <a:cubicBezTo>
                    <a:pt x="256602" y="298798"/>
                    <a:pt x="262566" y="298798"/>
                    <a:pt x="266304" y="302531"/>
                  </a:cubicBezTo>
                  <a:cubicBezTo>
                    <a:pt x="269954" y="306175"/>
                    <a:pt x="269954" y="312130"/>
                    <a:pt x="266304" y="315863"/>
                  </a:cubicBezTo>
                  <a:lnTo>
                    <a:pt x="226516" y="355593"/>
                  </a:lnTo>
                  <a:lnTo>
                    <a:pt x="266750" y="395679"/>
                  </a:lnTo>
                  <a:lnTo>
                    <a:pt x="306538" y="356038"/>
                  </a:lnTo>
                  <a:cubicBezTo>
                    <a:pt x="310188" y="352305"/>
                    <a:pt x="316241" y="352305"/>
                    <a:pt x="319890" y="356038"/>
                  </a:cubicBezTo>
                  <a:cubicBezTo>
                    <a:pt x="323629" y="359682"/>
                    <a:pt x="323629" y="365726"/>
                    <a:pt x="319890" y="369370"/>
                  </a:cubicBezTo>
                  <a:lnTo>
                    <a:pt x="280101" y="409100"/>
                  </a:lnTo>
                  <a:lnTo>
                    <a:pt x="320335" y="449186"/>
                  </a:lnTo>
                  <a:lnTo>
                    <a:pt x="360124" y="409544"/>
                  </a:lnTo>
                  <a:cubicBezTo>
                    <a:pt x="363774" y="405811"/>
                    <a:pt x="369827" y="405811"/>
                    <a:pt x="373476" y="409544"/>
                  </a:cubicBezTo>
                  <a:cubicBezTo>
                    <a:pt x="377215" y="413188"/>
                    <a:pt x="377215" y="419232"/>
                    <a:pt x="373476" y="422877"/>
                  </a:cubicBezTo>
                  <a:lnTo>
                    <a:pt x="333776" y="462607"/>
                  </a:lnTo>
                  <a:lnTo>
                    <a:pt x="366800" y="495582"/>
                  </a:lnTo>
                  <a:lnTo>
                    <a:pt x="496314" y="366259"/>
                  </a:lnTo>
                  <a:close/>
                  <a:moveTo>
                    <a:pt x="160023" y="2733"/>
                  </a:moveTo>
                  <a:cubicBezTo>
                    <a:pt x="163672" y="-911"/>
                    <a:pt x="169725" y="-911"/>
                    <a:pt x="173375" y="2733"/>
                  </a:cubicBezTo>
                  <a:cubicBezTo>
                    <a:pt x="177113" y="6466"/>
                    <a:pt x="177113" y="12421"/>
                    <a:pt x="173375" y="16154"/>
                  </a:cubicBezTo>
                  <a:lnTo>
                    <a:pt x="147917" y="41574"/>
                  </a:lnTo>
                  <a:lnTo>
                    <a:pt x="198120" y="91615"/>
                  </a:lnTo>
                  <a:cubicBezTo>
                    <a:pt x="201414" y="94992"/>
                    <a:pt x="201770" y="100592"/>
                    <a:pt x="198743" y="104236"/>
                  </a:cubicBezTo>
                  <a:cubicBezTo>
                    <a:pt x="195272" y="108591"/>
                    <a:pt x="188596" y="108947"/>
                    <a:pt x="184679" y="105036"/>
                  </a:cubicBezTo>
                  <a:lnTo>
                    <a:pt x="134476" y="54907"/>
                  </a:lnTo>
                  <a:lnTo>
                    <a:pt x="54987" y="134367"/>
                  </a:lnTo>
                  <a:lnTo>
                    <a:pt x="134565" y="213738"/>
                  </a:lnTo>
                  <a:lnTo>
                    <a:pt x="245742" y="102636"/>
                  </a:lnTo>
                  <a:cubicBezTo>
                    <a:pt x="249481" y="98992"/>
                    <a:pt x="255445" y="98992"/>
                    <a:pt x="259183" y="102636"/>
                  </a:cubicBezTo>
                  <a:lnTo>
                    <a:pt x="516431" y="359593"/>
                  </a:lnTo>
                  <a:cubicBezTo>
                    <a:pt x="517945" y="361104"/>
                    <a:pt x="518924" y="363059"/>
                    <a:pt x="519191" y="365192"/>
                  </a:cubicBezTo>
                  <a:lnTo>
                    <a:pt x="536637" y="522513"/>
                  </a:lnTo>
                  <a:lnTo>
                    <a:pt x="604910" y="590596"/>
                  </a:lnTo>
                  <a:cubicBezTo>
                    <a:pt x="608293" y="593974"/>
                    <a:pt x="608560" y="599484"/>
                    <a:pt x="605623" y="603217"/>
                  </a:cubicBezTo>
                  <a:cubicBezTo>
                    <a:pt x="602062" y="607573"/>
                    <a:pt x="595386" y="607928"/>
                    <a:pt x="591470" y="604017"/>
                  </a:cubicBezTo>
                  <a:lnTo>
                    <a:pt x="523285" y="535845"/>
                  </a:lnTo>
                  <a:lnTo>
                    <a:pt x="365732" y="518424"/>
                  </a:lnTo>
                  <a:cubicBezTo>
                    <a:pt x="363596" y="518158"/>
                    <a:pt x="361638" y="517180"/>
                    <a:pt x="360124" y="515669"/>
                  </a:cubicBezTo>
                  <a:lnTo>
                    <a:pt x="102787" y="258801"/>
                  </a:lnTo>
                  <a:cubicBezTo>
                    <a:pt x="99138" y="255068"/>
                    <a:pt x="99138" y="249113"/>
                    <a:pt x="102787" y="245380"/>
                  </a:cubicBezTo>
                  <a:lnTo>
                    <a:pt x="121124" y="227070"/>
                  </a:lnTo>
                  <a:lnTo>
                    <a:pt x="41635" y="147699"/>
                  </a:lnTo>
                  <a:lnTo>
                    <a:pt x="16178" y="173119"/>
                  </a:lnTo>
                  <a:cubicBezTo>
                    <a:pt x="12528" y="176763"/>
                    <a:pt x="6386" y="176763"/>
                    <a:pt x="2737" y="173119"/>
                  </a:cubicBezTo>
                  <a:cubicBezTo>
                    <a:pt x="-913" y="169475"/>
                    <a:pt x="-913" y="163431"/>
                    <a:pt x="2737" y="1597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Normal" panose="020B0400000000000000" pitchFamily="34" charset="-122"/>
              </a:endParaRPr>
            </a:p>
          </p:txBody>
        </p:sp>
      </p:grpSp>
      <p:pic>
        <p:nvPicPr>
          <p:cNvPr id="2" name="图片 1" descr="微信图片_20240625145220"/>
          <p:cNvPicPr>
            <a:picLocks noChangeAspect="1"/>
          </p:cNvPicPr>
          <p:nvPr/>
        </p:nvPicPr>
        <p:blipFill>
          <a:blip r:embed="rId3"/>
          <a:stretch>
            <a:fillRect/>
          </a:stretch>
        </p:blipFill>
        <p:spPr>
          <a:xfrm>
            <a:off x="10864850" y="167640"/>
            <a:ext cx="1101725" cy="85788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0.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1.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2.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3.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4.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5.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6.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17.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18.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19.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2.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20.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21.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22.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23.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24.xml><?xml version="1.0" encoding="utf-8"?>
<p:tagLst xmlns:p="http://schemas.openxmlformats.org/presentationml/2006/main">
  <p:tag name="KSO_WM_DIAGRAM_VIRTUALLY_FRAME" val="{&quot;height&quot;:333.6110236220473,&quot;left&quot;:505.0956692913386,&quot;top&quot;:141.1636220472441,&quot;width&quot;:386.35811023622057}"/>
</p:tagLst>
</file>

<file path=ppt/tags/tag25.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26.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27.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28.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29.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3.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30.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31.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32.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33.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34.xml><?xml version="1.0" encoding="utf-8"?>
<p:tagLst xmlns:p="http://schemas.openxmlformats.org/presentationml/2006/main">
  <p:tag name="KSO_WM_DIAGRAM_VIRTUALLY_FRAME" val="{&quot;height&quot;:208.17527559055117,&quot;left&quot;:335.6874015748032,&quot;top&quot;:146.15637795275592,&quot;width&quot;:618.312283464567}"/>
</p:tagLst>
</file>

<file path=ppt/tags/tag35.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36.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37.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38.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39.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40.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1.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2.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3.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4.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5.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6.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7.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8.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49.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5.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50.xml><?xml version="1.0" encoding="utf-8"?>
<p:tagLst xmlns:p="http://schemas.openxmlformats.org/presentationml/2006/main">
  <p:tag name="KSO_WM_DIAGRAM_VIRTUALLY_FRAME" val="{&quot;height&quot;:324.436535433071,&quot;left&quot;:71.40220472440944,&quot;top&quot;:162.53448818897635,&quot;width&quot;:818.7891338582676}"/>
</p:tagLst>
</file>

<file path=ppt/tags/tag51.xml><?xml version="1.0" encoding="utf-8"?>
<p:tagLst xmlns:p="http://schemas.openxmlformats.org/presentationml/2006/main">
  <p:tag name="commondata" val="eyJjb3VudCI6OSwiaGRpZCI6Ijc3ODhjNjMzYWQ1YjBkZWQzMzQ0ZTE0MWVhOTJlN2M4IiwidXNlckNvdW50IjozfQ=="/>
</p:tagLst>
</file>

<file path=ppt/tags/tag6.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7.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8.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ags/tag9.xml><?xml version="1.0" encoding="utf-8"?>
<p:tagLst xmlns:p="http://schemas.openxmlformats.org/presentationml/2006/main">
  <p:tag name="KSO_WM_DIAGRAM_VIRTUALLY_FRAME" val="{&quot;height&quot;:361.36535433070856,&quot;left&quot;:509.2711023622047,&quot;top&quot;:91.69188976377953,&quot;width&quot;:327.237795275590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rotWithShape="1">
          <a:blip xmlns:r="http://schemas.openxmlformats.org/officeDocument/2006/relationships" r:embed="rId1" cstate="screen"/>
          <a:stretch>
            <a:fillRect/>
          </a:stretch>
        </a:blipFill>
        <a:ln>
          <a:noFill/>
        </a:ln>
      </a:spPr>
      <a:bodyPr rtlCol="0" anchor="ctr"/>
      <a:lstStyle>
        <a:defPPr algn="ctr">
          <a:def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1507</Words>
  <Application>WPS 演示</Application>
  <PresentationFormat>宽屏</PresentationFormat>
  <Paragraphs>214</Paragraphs>
  <Slides>18</Slides>
  <Notes>18</Notes>
  <HiddenSlides>1</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18</vt:i4>
      </vt:variant>
    </vt:vector>
  </HeadingPairs>
  <TitlesOfParts>
    <vt:vector size="36" baseType="lpstr">
      <vt:lpstr>Arial</vt:lpstr>
      <vt:lpstr>宋体</vt:lpstr>
      <vt:lpstr>Wingdings</vt:lpstr>
      <vt:lpstr>思源黑体 CN Normal</vt:lpstr>
      <vt:lpstr>黑体</vt:lpstr>
      <vt:lpstr>Arial</vt:lpstr>
      <vt:lpstr>汉仪旗黑 75S</vt:lpstr>
      <vt:lpstr>微软雅黑</vt:lpstr>
      <vt:lpstr>Kartika</vt:lpstr>
      <vt:lpstr>Calibri</vt:lpstr>
      <vt:lpstr>阿里巴巴普惠体 R</vt:lpstr>
      <vt:lpstr>汉仪旗黑-75S</vt:lpstr>
      <vt:lpstr>等线</vt:lpstr>
      <vt:lpstr>Times New Roman</vt:lpstr>
      <vt:lpstr>Arial Unicode MS</vt:lpstr>
      <vt:lpstr>Xenik</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李姗</cp:lastModifiedBy>
  <cp:revision>397</cp:revision>
  <dcterms:created xsi:type="dcterms:W3CDTF">2018-07-06T06:57:00Z</dcterms:created>
  <dcterms:modified xsi:type="dcterms:W3CDTF">2024-08-15T00:52:51Z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2052-12.1.0.17440</vt:lpwstr>
  </property>
  <property fmtid="{D5CDD505-2E9C-101B-9397-08002B2CF9AE}" pid="3" name="KSOTemplateUUID">
    <vt:lpwstr>v1.0_mb_69JaOSkFfELTVPSgdvS0ag==</vt:lpwstr>
  </property>
  <property fmtid="{D5CDD505-2E9C-101B-9397-08002B2CF9AE}" pid="4" name="ICV">
    <vt:lpwstr>32F9027B0EF14BD0A9173FB7AA694F5C_13</vt:lpwstr>
  </property>
</Properties>
</file>