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3.svg" ContentType="image/svg+xml"/>
  <Override PartName="/ppt/media/image3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64" r:id="rId6"/>
    <p:sldId id="260" r:id="rId7"/>
    <p:sldId id="265" r:id="rId8"/>
    <p:sldId id="268" r:id="rId9"/>
    <p:sldId id="286" r:id="rId10"/>
    <p:sldId id="266" r:id="rId11"/>
    <p:sldId id="269" r:id="rId12"/>
    <p:sldId id="267" r:id="rId13"/>
    <p:sldId id="287" r:id="rId14"/>
    <p:sldId id="270" r:id="rId15"/>
    <p:sldId id="276" r:id="rId16"/>
    <p:sldId id="271" r:id="rId17"/>
    <p:sldId id="273" r:id="rId18"/>
    <p:sldId id="288" r:id="rId19"/>
    <p:sldId id="272" r:id="rId20"/>
    <p:sldId id="275" r:id="rId21"/>
    <p:sldId id="274" r:id="rId22"/>
    <p:sldId id="277" r:id="rId23"/>
    <p:sldId id="289" r:id="rId24"/>
  </p:sldIdLst>
  <p:sldSz cx="12192000" cy="6858000"/>
  <p:notesSz cx="6858000" cy="9144000"/>
  <p:embeddedFontLst>
    <p:embeddedFont>
      <p:font typeface="汉仪中黑简" panose="02010609000101010101" charset="-122"/>
      <p:regular r:id="rId28"/>
    </p:embeddedFont>
    <p:embeddedFont>
      <p:font typeface="微软雅黑" panose="020B0503020204020204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D"/>
    <a:srgbClr val="FFFFFF"/>
    <a:srgbClr val="00325D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gs" Target="tags/tag88.xml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1</c:v>
                </c:pt>
              </c:strCache>
            </c:strRef>
          </c:tx>
          <c:spPr>
            <a:solidFill>
              <a:srgbClr val="006D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67335"/>
        <c:axId val="928063590"/>
      </c:barChart>
      <c:catAx>
        <c:axId val="174567335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28063590"/>
        <c:crosses val="autoZero"/>
        <c:auto val="1"/>
        <c:lblAlgn val="ctr"/>
        <c:lblOffset val="100"/>
        <c:noMultiLvlLbl val="0"/>
      </c:catAx>
      <c:valAx>
        <c:axId val="92806359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4567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1</c:v>
                </c:pt>
              </c:strCache>
            </c:strRef>
          </c:tx>
          <c:spPr>
            <a:solidFill>
              <a:srgbClr val="006D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67335"/>
        <c:axId val="928063590"/>
      </c:barChart>
      <c:catAx>
        <c:axId val="174567335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28063590"/>
        <c:crosses val="autoZero"/>
        <c:auto val="1"/>
        <c:lblAlgn val="ctr"/>
        <c:lblOffset val="100"/>
        <c:noMultiLvlLbl val="0"/>
      </c:catAx>
      <c:valAx>
        <c:axId val="92806359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4567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6.xml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8.xml"/><Relationship Id="rId7" Type="http://schemas.openxmlformats.org/officeDocument/2006/relationships/image" Target="../media/image5.png"/><Relationship Id="rId6" Type="http://schemas.openxmlformats.org/officeDocument/2006/relationships/image" Target="../media/image27.svg"/><Relationship Id="rId5" Type="http://schemas.openxmlformats.org/officeDocument/2006/relationships/image" Target="../media/image26.jpeg"/><Relationship Id="rId4" Type="http://schemas.openxmlformats.org/officeDocument/2006/relationships/image" Target="../media/image25.svg"/><Relationship Id="rId3" Type="http://schemas.openxmlformats.org/officeDocument/2006/relationships/image" Target="../media/image24.jpeg"/><Relationship Id="rId2" Type="http://schemas.openxmlformats.org/officeDocument/2006/relationships/image" Target="../media/image23.sv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5.png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6.xml"/><Relationship Id="rId7" Type="http://schemas.openxmlformats.org/officeDocument/2006/relationships/image" Target="../media/image5.png"/><Relationship Id="rId6" Type="http://schemas.openxmlformats.org/officeDocument/2006/relationships/image" Target="../media/image35.svg"/><Relationship Id="rId5" Type="http://schemas.openxmlformats.org/officeDocument/2006/relationships/image" Target="../media/image34.jpeg"/><Relationship Id="rId4" Type="http://schemas.openxmlformats.org/officeDocument/2006/relationships/image" Target="../media/image33.sv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8.xml"/><Relationship Id="rId7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9.xml"/><Relationship Id="rId7" Type="http://schemas.openxmlformats.org/officeDocument/2006/relationships/image" Target="../media/image5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3180398" y="159385"/>
            <a:ext cx="5831205" cy="2090420"/>
          </a:xfrm>
          <a:prstGeom prst="triangle">
            <a:avLst>
              <a:gd name="adj" fmla="val 50168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119120" y="2439670"/>
            <a:ext cx="6126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7200">
                <a:solidFill>
                  <a:srgbClr val="00325D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</a:rPr>
              <a:t>新湘雅</a:t>
            </a:r>
            <a:r>
              <a:rPr lang="en-US" altLang="zh-CN" sz="7200">
                <a:solidFill>
                  <a:srgbClr val="00325D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</a:rPr>
              <a:t>PPT</a:t>
            </a:r>
            <a:r>
              <a:rPr lang="zh-CN" altLang="en-US" sz="7200">
                <a:solidFill>
                  <a:srgbClr val="00325D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</a:rPr>
              <a:t>模板</a:t>
            </a:r>
            <a:endParaRPr lang="zh-CN" altLang="en-US" sz="7200">
              <a:solidFill>
                <a:srgbClr val="00325D"/>
              </a:solidFill>
              <a:effectLst/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28160" y="382841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None/>
            </a:pPr>
            <a:r>
              <a:rPr lang="zh-CN" altLang="en-US" sz="2400">
                <a:solidFill>
                  <a:srgbClr val="00325D"/>
                </a:solidFill>
                <a:latin typeface="汉仪中黑简" panose="02010609000101010101" charset="-122"/>
                <a:ea typeface="汉仪中黑简" panose="02010609000101010101" charset="-122"/>
                <a:sym typeface="+mn-ea"/>
              </a:rPr>
              <a:t>单击此处添加副标题内容</a:t>
            </a:r>
            <a:endParaRPr lang="zh-CN" altLang="en-US" sz="2400">
              <a:solidFill>
                <a:srgbClr val="00325D"/>
              </a:solidFill>
              <a:latin typeface="汉仪中黑简" panose="02010609000101010101" charset="-122"/>
              <a:ea typeface="汉仪中黑简" panose="02010609000101010101" charset="-122"/>
              <a:sym typeface="+mn-ea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060825" y="396303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>
            <a:off x="7939405" y="396303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2433955" y="4396740"/>
            <a:ext cx="732409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sym typeface="+mn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574540" y="5322570"/>
            <a:ext cx="1264920" cy="323215"/>
          </a:xfrm>
          <a:prstGeom prst="round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191250" y="5322570"/>
            <a:ext cx="1264920" cy="323215"/>
          </a:xfrm>
          <a:prstGeom prst="round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772660" y="530352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汇报人</a:t>
            </a:r>
            <a:endParaRPr lang="zh-CN" altLang="en-US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62395" y="5306060"/>
            <a:ext cx="722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20XX</a:t>
            </a:r>
            <a:endParaRPr lang="en-US" altLang="zh-CN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pic>
        <p:nvPicPr>
          <p:cNvPr id="3" name="图片 2" descr="35周年1(白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7640" y="222885"/>
            <a:ext cx="1697355" cy="131826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3119120" y="4058920"/>
            <a:ext cx="913130" cy="0"/>
          </a:xfrm>
          <a:prstGeom prst="line">
            <a:avLst/>
          </a:prstGeom>
          <a:ln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177530" y="4058920"/>
            <a:ext cx="942975" cy="0"/>
          </a:xfrm>
          <a:prstGeom prst="line">
            <a:avLst/>
          </a:prstGeom>
          <a:ln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7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5238" y="737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/>
          <p:nvPr/>
        </p:nvGraphicFramePr>
        <p:xfrm>
          <a:off x="621665" y="1735455"/>
          <a:ext cx="10949940" cy="272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椭圆 3"/>
          <p:cNvSpPr/>
          <p:nvPr/>
        </p:nvSpPr>
        <p:spPr>
          <a:xfrm>
            <a:off x="862330" y="4458970"/>
            <a:ext cx="767080" cy="7670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508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60490" y="4441190"/>
            <a:ext cx="767080" cy="7670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508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4043" y="462915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8610" y="5226050"/>
            <a:ext cx="430530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94918" y="461200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18350" y="5226050"/>
            <a:ext cx="430530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14" name="图片 13" descr="343435383135323b333634393730313bd0c2bda8cec4b5b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5" y="4663440"/>
            <a:ext cx="358775" cy="358775"/>
          </a:xfrm>
          <a:prstGeom prst="rect">
            <a:avLst/>
          </a:prstGeom>
        </p:spPr>
      </p:pic>
      <p:pic>
        <p:nvPicPr>
          <p:cNvPr id="15" name="图片 14" descr="343435383135323b333634393639323bcec4b5b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4960" y="4629150"/>
            <a:ext cx="358775" cy="358775"/>
          </a:xfrm>
          <a:prstGeom prst="rect">
            <a:avLst/>
          </a:prstGeom>
        </p:spPr>
      </p:pic>
      <p:pic>
        <p:nvPicPr>
          <p:cNvPr id="2" name="图片 1" descr="透明图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1" grpId="0"/>
      <p:bldP spid="11" grpId="1"/>
      <p:bldP spid="18" grpId="0"/>
      <p:bldP spid="18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菱形 31"/>
          <p:cNvSpPr/>
          <p:nvPr/>
        </p:nvSpPr>
        <p:spPr>
          <a:xfrm>
            <a:off x="439991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756983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C:/Users/44128/Desktop/宣传常用素材/医院.png医院"/>
          <p:cNvPicPr>
            <a:picLocks noChangeAspect="1"/>
          </p:cNvPicPr>
          <p:nvPr/>
        </p:nvPicPr>
        <p:blipFill>
          <a:blip r:embed="rId1"/>
          <a:srcRect t="8313" b="8313"/>
          <a:stretch>
            <a:fillRect/>
          </a:stretch>
        </p:blipFill>
        <p:spPr>
          <a:xfrm>
            <a:off x="313690" y="2272665"/>
            <a:ext cx="11564620" cy="274891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13690" y="2346325"/>
            <a:ext cx="11564620" cy="2748915"/>
          </a:xfrm>
          <a:prstGeom prst="rect">
            <a:avLst/>
          </a:prstGeom>
          <a:solidFill>
            <a:srgbClr val="006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88715" y="2827020"/>
            <a:ext cx="4812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6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01945" y="874395"/>
            <a:ext cx="13881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0">
                <a:solidFill>
                  <a:srgbClr val="00325D"/>
                </a:solidFill>
                <a:latin typeface="汉仪君黑-45简" panose="020B0604020202020204" charset="-122"/>
                <a:ea typeface="汉仪君黑-45简" panose="020B0604020202020204" charset="-122"/>
              </a:rPr>
              <a:t>03</a:t>
            </a:r>
            <a:endParaRPr lang="en-US" altLang="zh-CN" sz="8000">
              <a:solidFill>
                <a:srgbClr val="00325D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87383" y="3917950"/>
            <a:ext cx="58185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140335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LOGO01 -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8395" y="6052185"/>
            <a:ext cx="2383790" cy="404495"/>
          </a:xfrm>
          <a:prstGeom prst="rect">
            <a:avLst/>
          </a:prstGeom>
        </p:spPr>
      </p:pic>
      <p:pic>
        <p:nvPicPr>
          <p:cNvPr id="4" name="图片 3" descr="透明图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414270" y="6285865"/>
            <a:ext cx="1958975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78115" y="6285865"/>
            <a:ext cx="1835150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23" grpId="1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44550" y="1894840"/>
            <a:ext cx="4006215" cy="40062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50130" y="2092960"/>
            <a:ext cx="412750" cy="41275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29555" y="3164840"/>
            <a:ext cx="412750" cy="41275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329555" y="4296410"/>
            <a:ext cx="412750" cy="41275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50130" y="5369560"/>
            <a:ext cx="412750" cy="41275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25943" y="363537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1585" y="4185285"/>
            <a:ext cx="319151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42305" y="2014220"/>
            <a:ext cx="553148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91860" y="3086100"/>
            <a:ext cx="553148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91860" y="4296410"/>
            <a:ext cx="553148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42305" y="5330190"/>
            <a:ext cx="553148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4" name="图片 3" descr="透明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4" grpId="0"/>
      <p:bldP spid="14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69765" y="5393055"/>
            <a:ext cx="3220720" cy="4806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202555" y="1790065"/>
            <a:ext cx="1572260" cy="157226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32303038313138353b32303039303630363bb7d6d7d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32120" y="2118995"/>
            <a:ext cx="914400" cy="914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67288" y="358457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4370" y="4102735"/>
            <a:ext cx="319151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12125" y="5393055"/>
            <a:ext cx="3220720" cy="4806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1995" y="5393055"/>
            <a:ext cx="3220720" cy="4806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57578" y="358457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12125" y="4102735"/>
            <a:ext cx="319151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0468" y="358457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1995" y="4102735"/>
            <a:ext cx="319151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435735" y="1866265"/>
            <a:ext cx="1572260" cy="157226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854440" y="1866265"/>
            <a:ext cx="1572260" cy="157226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 descr="32303038313138353b32303039303630343bd0c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865" y="2272030"/>
            <a:ext cx="761365" cy="761365"/>
          </a:xfrm>
          <a:prstGeom prst="rect">
            <a:avLst/>
          </a:prstGeom>
        </p:spPr>
      </p:pic>
      <p:pic>
        <p:nvPicPr>
          <p:cNvPr id="20" name="图片 19" descr="32303038313138353b32303039303636303bb1fdd7b4cdbc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9570" y="2272030"/>
            <a:ext cx="761365" cy="76136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35735" y="5421630"/>
            <a:ext cx="15798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输入关键词</a:t>
            </a:r>
            <a:endParaRPr lang="zh-CN" altLang="en-US" sz="22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37480" y="5450840"/>
            <a:ext cx="15798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输入关键词</a:t>
            </a:r>
            <a:endParaRPr lang="zh-CN" altLang="en-US" sz="22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17940" y="5422265"/>
            <a:ext cx="15798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输入关键词</a:t>
            </a:r>
            <a:endParaRPr lang="zh-CN" altLang="en-US" sz="22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pic>
        <p:nvPicPr>
          <p:cNvPr id="2" name="图片 1" descr="透明图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7" grpId="0"/>
      <p:bldP spid="7" grpId="1"/>
      <p:bldP spid="18" grpId="0"/>
      <p:bldP spid="1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60963" y="380238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86605" y="4331970"/>
            <a:ext cx="319151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32203" y="380238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57845" y="4331970"/>
            <a:ext cx="319151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36" name="图片 35" descr="F:/2024肖克拍摄/DSC_4129.jpgDSC_4129"/>
          <p:cNvPicPr>
            <a:picLocks noChangeAspect="1"/>
          </p:cNvPicPr>
          <p:nvPr/>
        </p:nvPicPr>
        <p:blipFill>
          <a:blip r:embed="rId1"/>
          <a:srcRect t="7457" b="7457"/>
          <a:stretch>
            <a:fillRect/>
          </a:stretch>
        </p:blipFill>
        <p:spPr>
          <a:xfrm>
            <a:off x="4519930" y="2019935"/>
            <a:ext cx="3325495" cy="1591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37" h="2507">
                <a:moveTo>
                  <a:pt x="0" y="0"/>
                </a:moveTo>
                <a:lnTo>
                  <a:pt x="5237" y="0"/>
                </a:lnTo>
                <a:lnTo>
                  <a:pt x="5237" y="2507"/>
                </a:lnTo>
                <a:lnTo>
                  <a:pt x="0" y="250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图片 36" descr="F:/2024肖克拍摄/DSC_4045.jpgDSC_4045"/>
          <p:cNvPicPr>
            <a:picLocks noChangeAspect="1"/>
          </p:cNvPicPr>
          <p:nvPr/>
        </p:nvPicPr>
        <p:blipFill>
          <a:blip r:embed="rId2"/>
          <a:srcRect t="7457" b="7457"/>
          <a:stretch>
            <a:fillRect/>
          </a:stretch>
        </p:blipFill>
        <p:spPr>
          <a:xfrm>
            <a:off x="8090535" y="2019935"/>
            <a:ext cx="3325495" cy="1591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37" h="2507">
                <a:moveTo>
                  <a:pt x="0" y="0"/>
                </a:moveTo>
                <a:lnTo>
                  <a:pt x="5237" y="0"/>
                </a:lnTo>
                <a:lnTo>
                  <a:pt x="5237" y="2507"/>
                </a:lnTo>
                <a:lnTo>
                  <a:pt x="0" y="25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文本框 38"/>
          <p:cNvSpPr txBox="1"/>
          <p:nvPr/>
        </p:nvSpPr>
        <p:spPr>
          <a:xfrm>
            <a:off x="647700" y="2580640"/>
            <a:ext cx="18745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6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</a:rPr>
              <a:t>87%</a:t>
            </a:r>
            <a:endParaRPr lang="en-US" altLang="zh-CN" sz="66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7383" y="387731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3245" y="4429125"/>
            <a:ext cx="364363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4" name="图片 3" descr="透明图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622935" y="3611880"/>
            <a:ext cx="3584575" cy="0"/>
          </a:xfrm>
          <a:prstGeom prst="line">
            <a:avLst/>
          </a:prstGeom>
          <a:ln w="1587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0" grpId="0"/>
      <p:bldP spid="40" grpId="1"/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8815" y="1913890"/>
            <a:ext cx="2769235" cy="229108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/>
          <p:nvPr/>
        </p:nvGraphicFramePr>
        <p:xfrm>
          <a:off x="3736975" y="1913890"/>
          <a:ext cx="7844155" cy="256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41718" y="460756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工作总结教训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0090" y="5194935"/>
            <a:ext cx="1075309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02690" y="2159635"/>
            <a:ext cx="172085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27%</a:t>
            </a:r>
            <a:endParaRPr lang="en-US" altLang="zh-CN" sz="6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8985" y="3231515"/>
            <a:ext cx="25882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单击此处添加小标题内容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  <a:sym typeface="+mn-ea"/>
            </a:endParaRPr>
          </a:p>
        </p:txBody>
      </p:sp>
      <p:pic>
        <p:nvPicPr>
          <p:cNvPr id="6" name="图片 5" descr="透明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4" grpId="1"/>
      <p:bldP spid="32" grpId="0"/>
      <p:bldP spid="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菱形 31"/>
          <p:cNvSpPr/>
          <p:nvPr/>
        </p:nvSpPr>
        <p:spPr>
          <a:xfrm>
            <a:off x="439991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756983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C:/Users/44128/Desktop/宣传常用素材/医院.png医院"/>
          <p:cNvPicPr>
            <a:picLocks noChangeAspect="1"/>
          </p:cNvPicPr>
          <p:nvPr/>
        </p:nvPicPr>
        <p:blipFill>
          <a:blip r:embed="rId1"/>
          <a:srcRect t="8313" b="8313"/>
          <a:stretch>
            <a:fillRect/>
          </a:stretch>
        </p:blipFill>
        <p:spPr>
          <a:xfrm>
            <a:off x="313690" y="2272665"/>
            <a:ext cx="11564620" cy="274891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13690" y="2346325"/>
            <a:ext cx="11564620" cy="2748915"/>
          </a:xfrm>
          <a:prstGeom prst="rect">
            <a:avLst/>
          </a:prstGeom>
          <a:solidFill>
            <a:srgbClr val="006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88715" y="2827020"/>
            <a:ext cx="4812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6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01945" y="874395"/>
            <a:ext cx="13881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0">
                <a:solidFill>
                  <a:srgbClr val="00325D"/>
                </a:solidFill>
                <a:latin typeface="汉仪君黑-45简" panose="020B0604020202020204" charset="-122"/>
                <a:ea typeface="汉仪君黑-45简" panose="020B0604020202020204" charset="-122"/>
              </a:rPr>
              <a:t>04</a:t>
            </a:r>
            <a:endParaRPr lang="en-US" altLang="zh-CN" sz="8000">
              <a:solidFill>
                <a:srgbClr val="00325D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87383" y="3917950"/>
            <a:ext cx="58185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140335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LOGO01 -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8395" y="6052185"/>
            <a:ext cx="2383790" cy="40449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414270" y="6285865"/>
            <a:ext cx="1958975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78115" y="6285865"/>
            <a:ext cx="1835150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23" grpId="1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3745230" y="3623945"/>
            <a:ext cx="7898765" cy="365125"/>
          </a:xfrm>
          <a:prstGeom prst="rightArrow">
            <a:avLst>
              <a:gd name="adj1" fmla="val 56000"/>
              <a:gd name="adj2" fmla="val 62736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剪去单角的矩形 5"/>
          <p:cNvSpPr/>
          <p:nvPr/>
        </p:nvSpPr>
        <p:spPr>
          <a:xfrm>
            <a:off x="563880" y="1936115"/>
            <a:ext cx="3038475" cy="3853180"/>
          </a:xfrm>
          <a:prstGeom prst="snip1Rect">
            <a:avLst/>
          </a:prstGeom>
          <a:noFill/>
          <a:ln w="19050"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46455" y="2509520"/>
            <a:ext cx="23583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8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8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4055" y="3300095"/>
            <a:ext cx="277876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96485" y="3590925"/>
            <a:ext cx="431165" cy="4311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01635" y="3557905"/>
            <a:ext cx="431165" cy="4311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2143" y="419735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0845" y="4641850"/>
            <a:ext cx="4394835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7398" y="214122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2295" y="2698750"/>
            <a:ext cx="4394835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4" name="图片 3" descr="透明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7" grpId="0"/>
      <p:bldP spid="7" grpId="1"/>
      <p:bldP spid="32" grpId="0"/>
      <p:bldP spid="3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99160" y="2127885"/>
            <a:ext cx="2147570" cy="1927225"/>
          </a:xfrm>
          <a:prstGeom prst="roundRect">
            <a:avLst>
              <a:gd name="adj" fmla="val 14660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612515" y="2117725"/>
            <a:ext cx="2147570" cy="1927225"/>
          </a:xfrm>
          <a:prstGeom prst="roundRect">
            <a:avLst>
              <a:gd name="adj" fmla="val 14660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400800" y="2108835"/>
            <a:ext cx="2147570" cy="1927225"/>
          </a:xfrm>
          <a:prstGeom prst="roundRect">
            <a:avLst>
              <a:gd name="adj" fmla="val 14660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189085" y="2108835"/>
            <a:ext cx="2147570" cy="1927225"/>
          </a:xfrm>
          <a:prstGeom prst="roundRect">
            <a:avLst>
              <a:gd name="adj" fmla="val 14660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129665" y="2278380"/>
            <a:ext cx="1801495" cy="172529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24255" y="2440940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68195" y="3133090"/>
            <a:ext cx="6343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A</a:t>
            </a:r>
            <a:endParaRPr lang="en-US" altLang="zh-CN" sz="5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861435" y="2218690"/>
            <a:ext cx="1801495" cy="172529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56025" y="2381250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9965" y="3073400"/>
            <a:ext cx="6559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B</a:t>
            </a:r>
            <a:endParaRPr lang="en-US" altLang="zh-CN" sz="5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670040" y="2228850"/>
            <a:ext cx="1801495" cy="172529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64630" y="2391410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08570" y="3083560"/>
            <a:ext cx="67691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C</a:t>
            </a:r>
            <a:endParaRPr lang="en-US" altLang="zh-CN" sz="5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9514840" y="2228850"/>
            <a:ext cx="1801495" cy="172529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409430" y="2391410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53370" y="3083560"/>
            <a:ext cx="6953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D</a:t>
            </a:r>
            <a:endParaRPr lang="en-US" altLang="zh-CN" sz="5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51548" y="436118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8345" y="4919980"/>
            <a:ext cx="259397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88398" y="4361180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65195" y="4919980"/>
            <a:ext cx="259397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01118" y="434657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77915" y="4905375"/>
            <a:ext cx="259397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89403" y="434657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66200" y="4905375"/>
            <a:ext cx="259397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2" name="图片 1" descr="透明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85483" y="3658235"/>
            <a:ext cx="10821035" cy="278130"/>
          </a:xfrm>
          <a:prstGeom prst="roundRect">
            <a:avLst>
              <a:gd name="adj" fmla="val 32876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36140" y="3581400"/>
            <a:ext cx="431165" cy="4311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678680" y="3575685"/>
            <a:ext cx="431165" cy="4311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220585" y="3591560"/>
            <a:ext cx="431165" cy="4311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694545" y="3580130"/>
            <a:ext cx="431165" cy="4311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50800" sx="101000" sy="101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348865" y="2100580"/>
            <a:ext cx="5715" cy="1490980"/>
          </a:xfrm>
          <a:prstGeom prst="line">
            <a:avLst/>
          </a:prstGeom>
          <a:ln w="15875">
            <a:solidFill>
              <a:srgbClr val="00325D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891405" y="4079240"/>
            <a:ext cx="5715" cy="1490980"/>
          </a:xfrm>
          <a:prstGeom prst="line">
            <a:avLst/>
          </a:prstGeom>
          <a:ln w="15875">
            <a:solidFill>
              <a:srgbClr val="00325D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433310" y="2095500"/>
            <a:ext cx="5715" cy="1490980"/>
          </a:xfrm>
          <a:prstGeom prst="line">
            <a:avLst/>
          </a:prstGeom>
          <a:ln w="15875">
            <a:solidFill>
              <a:srgbClr val="00325D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907270" y="4021455"/>
            <a:ext cx="5715" cy="1490980"/>
          </a:xfrm>
          <a:prstGeom prst="line">
            <a:avLst/>
          </a:prstGeom>
          <a:ln w="15875">
            <a:solidFill>
              <a:srgbClr val="00325D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87638" y="209994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30170" y="2567305"/>
            <a:ext cx="3733800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8398" y="4293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8990" y="4763135"/>
            <a:ext cx="3719195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42543" y="211074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74280" y="2571115"/>
            <a:ext cx="3758565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51433" y="435991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05195" y="4820285"/>
            <a:ext cx="3756025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根据需要可酌情增减文字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11" name="图片 10" descr="透明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3" grpId="0"/>
      <p:bldP spid="13" grpId="1"/>
      <p:bldP spid="22" grpId="0"/>
      <p:bldP spid="2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3180398" y="159385"/>
            <a:ext cx="5831205" cy="2090420"/>
          </a:xfrm>
          <a:prstGeom prst="triangle">
            <a:avLst>
              <a:gd name="adj" fmla="val 50168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72075" y="989330"/>
            <a:ext cx="1848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>
              <a:buNone/>
            </a:pPr>
            <a:r>
              <a:rPr lang="en-US" altLang="zh-CN" sz="24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CONTENTS </a:t>
            </a:r>
            <a:endParaRPr lang="en-US" altLang="zh-CN" sz="240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8760" y="15938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目录</a:t>
            </a:r>
            <a:endParaRPr lang="zh-CN" altLang="en-US" sz="48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6455" y="3680460"/>
            <a:ext cx="2395855" cy="5695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71240" y="3680460"/>
            <a:ext cx="2395855" cy="5695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86500" y="3680460"/>
            <a:ext cx="2395855" cy="5695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01760" y="3680460"/>
            <a:ext cx="2395855" cy="5695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35125" y="2810510"/>
            <a:ext cx="817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</a:rPr>
              <a:t>01</a:t>
            </a:r>
            <a:endParaRPr lang="en-US" altLang="zh-CN" sz="4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795" y="3752850"/>
            <a:ext cx="2035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7880" y="4491990"/>
            <a:ext cx="24530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</a:rPr>
              <a:t>此处添加您的文本信息，内容简洁明了，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此处添加您的文本信息，内容简洁明了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31970" y="2810510"/>
            <a:ext cx="817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</a:rPr>
              <a:t>02</a:t>
            </a:r>
            <a:endParaRPr lang="en-US" altLang="zh-CN" sz="4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4440" y="3752850"/>
            <a:ext cx="2035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项目完成进度  </a:t>
            </a:r>
            <a:endParaRPr lang="zh-CN" altLang="en-US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2825" y="4491990"/>
            <a:ext cx="24530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</a:rPr>
              <a:t>此处添加您的文本信息，内容简洁明了，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此处添加您的文本信息，内容简洁明了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28815" y="2810510"/>
            <a:ext cx="817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</a:rPr>
              <a:t>03</a:t>
            </a:r>
            <a:endParaRPr lang="en-US" altLang="zh-CN" sz="4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7635" y="3735070"/>
            <a:ext cx="2035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工作总结教训</a:t>
            </a:r>
            <a:endParaRPr lang="zh-CN" altLang="en-US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40145" y="4491990"/>
            <a:ext cx="24530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</a:rPr>
              <a:t>此处添加您的文本信息，内容简洁明了，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此处添加您的文本信息，内容简洁明了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25660" y="2783840"/>
            <a:ext cx="817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</a:rPr>
              <a:t>04</a:t>
            </a:r>
            <a:endParaRPr lang="en-US" altLang="zh-CN" sz="4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80830" y="3735070"/>
            <a:ext cx="2035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下步工作计划</a:t>
            </a:r>
            <a:endParaRPr lang="zh-CN" altLang="en-US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65565" y="4491990"/>
            <a:ext cx="24530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</a:rPr>
              <a:t>此处添加您的文本信息，内容简洁明了，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此处添加您的文本信息，内容简洁明了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2" name="菱形 31"/>
          <p:cNvSpPr/>
          <p:nvPr/>
        </p:nvSpPr>
        <p:spPr>
          <a:xfrm>
            <a:off x="439991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756983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LOGO01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395" y="6052185"/>
            <a:ext cx="2383790" cy="40449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414270" y="6285865"/>
            <a:ext cx="1958975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78115" y="6285865"/>
            <a:ext cx="1835150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24" grpId="0"/>
      <p:bldP spid="27" grpId="0"/>
      <p:bldP spid="2" grpId="1"/>
      <p:bldP spid="10" grpId="1"/>
      <p:bldP spid="13" grpId="1"/>
      <p:bldP spid="24" grpId="1"/>
      <p:bldP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7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55783" y="268922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56100" y="3186430"/>
            <a:ext cx="70015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5783" y="4427855"/>
            <a:ext cx="2042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下步工作计划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  <a:p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6100" y="4919980"/>
            <a:ext cx="70015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8" name="图片 7" descr="F:/2024肖克拍摄/DJI_0794-Pano.jpgDJI_0794-Pano"/>
          <p:cNvPicPr>
            <a:picLocks noChangeAspect="1"/>
          </p:cNvPicPr>
          <p:nvPr/>
        </p:nvPicPr>
        <p:blipFill>
          <a:blip r:embed="rId1"/>
          <a:srcRect t="5587" b="5587"/>
          <a:stretch>
            <a:fillRect/>
          </a:stretch>
        </p:blipFill>
        <p:spPr>
          <a:xfrm>
            <a:off x="582930" y="2289175"/>
            <a:ext cx="3392805" cy="16294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43" h="2566">
                <a:moveTo>
                  <a:pt x="0" y="0"/>
                </a:moveTo>
                <a:lnTo>
                  <a:pt x="5343" y="0"/>
                </a:lnTo>
                <a:lnTo>
                  <a:pt x="5343" y="2566"/>
                </a:lnTo>
                <a:lnTo>
                  <a:pt x="0" y="25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descr="F:/2024肖克拍摄/DJI_0877.jpgDJI_0877"/>
          <p:cNvPicPr>
            <a:picLocks noChangeAspect="1"/>
          </p:cNvPicPr>
          <p:nvPr/>
        </p:nvPicPr>
        <p:blipFill>
          <a:blip r:embed="rId2"/>
          <a:srcRect l="8253" t="5083" r="-8253" b="15919"/>
          <a:stretch>
            <a:fillRect/>
          </a:stretch>
        </p:blipFill>
        <p:spPr>
          <a:xfrm>
            <a:off x="582930" y="4101465"/>
            <a:ext cx="3093085" cy="16294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43" h="2566">
                <a:moveTo>
                  <a:pt x="0" y="0"/>
                </a:moveTo>
                <a:lnTo>
                  <a:pt x="5343" y="0"/>
                </a:lnTo>
                <a:lnTo>
                  <a:pt x="5343" y="2566"/>
                </a:lnTo>
                <a:lnTo>
                  <a:pt x="0" y="256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2931160" y="2289175"/>
            <a:ext cx="1054735" cy="164909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2921000" y="4101465"/>
            <a:ext cx="1054735" cy="162877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43435383135323b333634323338383bc9cfc9fd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3570" y="4688840"/>
            <a:ext cx="568960" cy="568960"/>
          </a:xfrm>
          <a:prstGeom prst="rect">
            <a:avLst/>
          </a:prstGeom>
        </p:spPr>
      </p:pic>
      <p:pic>
        <p:nvPicPr>
          <p:cNvPr id="16" name="图片 15" descr="343435383135323b333634393639323bcec4b5b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8475" y="2776855"/>
            <a:ext cx="694055" cy="694055"/>
          </a:xfrm>
          <a:prstGeom prst="rect">
            <a:avLst/>
          </a:prstGeom>
        </p:spPr>
      </p:pic>
      <p:pic>
        <p:nvPicPr>
          <p:cNvPr id="2" name="图片 1" descr="透明图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4" grpId="1"/>
      <p:bldP spid="13" grpId="0"/>
      <p:bldP spid="13" grpId="1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3180398" y="159385"/>
            <a:ext cx="5831205" cy="2090420"/>
          </a:xfrm>
          <a:prstGeom prst="triangle">
            <a:avLst>
              <a:gd name="adj" fmla="val 50168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260725" y="2534285"/>
            <a:ext cx="5669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7200">
                <a:solidFill>
                  <a:srgbClr val="00325D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sym typeface="+mn-ea"/>
              </a:rPr>
              <a:t>谢谢大家观看</a:t>
            </a:r>
            <a:endParaRPr lang="zh-CN" altLang="en-US" sz="7200">
              <a:solidFill>
                <a:srgbClr val="00325D"/>
              </a:solidFill>
              <a:effectLst/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28160" y="382841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None/>
            </a:pPr>
            <a:r>
              <a:rPr lang="zh-CN" altLang="en-US" sz="2400">
                <a:solidFill>
                  <a:srgbClr val="00325D"/>
                </a:solidFill>
                <a:latin typeface="汉仪中黑简" panose="02010609000101010101" charset="-122"/>
                <a:ea typeface="汉仪中黑简" panose="02010609000101010101" charset="-122"/>
                <a:sym typeface="+mn-ea"/>
              </a:rPr>
              <a:t>单击此处添加副标题内容</a:t>
            </a:r>
            <a:endParaRPr lang="zh-CN" altLang="en-US" sz="2400">
              <a:solidFill>
                <a:srgbClr val="00325D"/>
              </a:solidFill>
              <a:latin typeface="汉仪中黑简" panose="02010609000101010101" charset="-122"/>
              <a:ea typeface="汉仪中黑简" panose="02010609000101010101" charset="-122"/>
              <a:sym typeface="+mn-ea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060825" y="396303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>
            <a:off x="7939405" y="396303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2433955" y="4396740"/>
            <a:ext cx="732409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sym typeface="+mn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574540" y="5322570"/>
            <a:ext cx="1264920" cy="323215"/>
          </a:xfrm>
          <a:prstGeom prst="round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191250" y="5322570"/>
            <a:ext cx="1264920" cy="323215"/>
          </a:xfrm>
          <a:prstGeom prst="round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772660" y="530352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汇报人</a:t>
            </a:r>
            <a:endParaRPr lang="zh-CN" altLang="en-US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62395" y="5306060"/>
            <a:ext cx="722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20XX</a:t>
            </a:r>
            <a:endParaRPr lang="en-US" altLang="zh-CN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pic>
        <p:nvPicPr>
          <p:cNvPr id="3" name="图片 2" descr="35周年1(白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7640" y="222885"/>
            <a:ext cx="1697355" cy="131826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3119120" y="4058920"/>
            <a:ext cx="913130" cy="0"/>
          </a:xfrm>
          <a:prstGeom prst="line">
            <a:avLst/>
          </a:prstGeom>
          <a:ln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177530" y="4058920"/>
            <a:ext cx="942975" cy="0"/>
          </a:xfrm>
          <a:prstGeom prst="line">
            <a:avLst/>
          </a:prstGeom>
          <a:ln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菱形 31"/>
          <p:cNvSpPr/>
          <p:nvPr/>
        </p:nvSpPr>
        <p:spPr>
          <a:xfrm>
            <a:off x="439991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756983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C:/Users/44128/Desktop/宣传常用素材/医院.png医院"/>
          <p:cNvPicPr>
            <a:picLocks noChangeAspect="1"/>
          </p:cNvPicPr>
          <p:nvPr/>
        </p:nvPicPr>
        <p:blipFill>
          <a:blip r:embed="rId1"/>
          <a:srcRect t="8313" b="8313"/>
          <a:stretch>
            <a:fillRect/>
          </a:stretch>
        </p:blipFill>
        <p:spPr>
          <a:xfrm>
            <a:off x="313690" y="2272665"/>
            <a:ext cx="11564620" cy="274891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13690" y="2346325"/>
            <a:ext cx="11564620" cy="2748915"/>
          </a:xfrm>
          <a:prstGeom prst="rect">
            <a:avLst/>
          </a:prstGeom>
          <a:solidFill>
            <a:srgbClr val="006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88715" y="2827020"/>
            <a:ext cx="4812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6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01945" y="874395"/>
            <a:ext cx="13881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0">
                <a:solidFill>
                  <a:srgbClr val="00325D"/>
                </a:solidFill>
                <a:latin typeface="汉仪君黑-45简" panose="020B0604020202020204" charset="-122"/>
                <a:ea typeface="汉仪君黑-45简" panose="020B0604020202020204" charset="-122"/>
              </a:rPr>
              <a:t>01</a:t>
            </a:r>
            <a:endParaRPr lang="en-US" altLang="zh-CN" sz="8000">
              <a:solidFill>
                <a:srgbClr val="00325D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87383" y="3917950"/>
            <a:ext cx="58185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140335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LOGO01 -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8395" y="6052185"/>
            <a:ext cx="2383790" cy="40449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414270" y="6285865"/>
            <a:ext cx="1958975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78115" y="6285865"/>
            <a:ext cx="1835150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23" grpId="1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071303" y="215646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71620" y="2597785"/>
            <a:ext cx="498348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71303" y="349123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071620" y="3894455"/>
            <a:ext cx="498348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071303" y="488505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071620" y="5229860"/>
            <a:ext cx="498348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55" name="五边形 54"/>
          <p:cNvSpPr/>
          <p:nvPr/>
        </p:nvSpPr>
        <p:spPr>
          <a:xfrm>
            <a:off x="9277985" y="2334895"/>
            <a:ext cx="2185035" cy="614045"/>
          </a:xfrm>
          <a:prstGeom prst="homePlate">
            <a:avLst>
              <a:gd name="adj" fmla="val 44053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五边形 55"/>
          <p:cNvSpPr/>
          <p:nvPr/>
        </p:nvSpPr>
        <p:spPr>
          <a:xfrm>
            <a:off x="9277985" y="3719830"/>
            <a:ext cx="2185035" cy="614045"/>
          </a:xfrm>
          <a:prstGeom prst="homePlate">
            <a:avLst>
              <a:gd name="adj" fmla="val 44053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五边形 56"/>
          <p:cNvSpPr/>
          <p:nvPr/>
        </p:nvSpPr>
        <p:spPr>
          <a:xfrm>
            <a:off x="9277985" y="5104765"/>
            <a:ext cx="2185035" cy="614045"/>
          </a:xfrm>
          <a:prstGeom prst="homePlate">
            <a:avLst>
              <a:gd name="adj" fmla="val 44053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9459595" y="2442845"/>
            <a:ext cx="1758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59595" y="3827780"/>
            <a:ext cx="1758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59595" y="5212715"/>
            <a:ext cx="1758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输入关键词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pic>
        <p:nvPicPr>
          <p:cNvPr id="62" name="图片 61" descr="F:/2024肖克拍摄/3230db3fc31ca0688df5be38be55d48.jpg3230db3fc31ca0688df5be38be55d48"/>
          <p:cNvPicPr>
            <a:picLocks noChangeAspect="1"/>
          </p:cNvPicPr>
          <p:nvPr/>
        </p:nvPicPr>
        <p:blipFill>
          <a:blip r:embed="rId1"/>
          <a:srcRect l="14575" r="26872"/>
          <a:stretch>
            <a:fillRect/>
          </a:stretch>
        </p:blipFill>
        <p:spPr>
          <a:xfrm>
            <a:off x="515620" y="2156460"/>
            <a:ext cx="3247390" cy="36969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4" h="5822">
                <a:moveTo>
                  <a:pt x="0" y="0"/>
                </a:moveTo>
                <a:lnTo>
                  <a:pt x="5114" y="0"/>
                </a:lnTo>
                <a:lnTo>
                  <a:pt x="5114" y="5822"/>
                </a:lnTo>
                <a:lnTo>
                  <a:pt x="0" y="582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3" descr="透明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30040" y="1924685"/>
            <a:ext cx="1859280" cy="201231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55995" y="3937000"/>
            <a:ext cx="1656715" cy="201231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C:/Users/44128/Desktop/宣传常用素材/医院图片/15.jpg15"/>
          <p:cNvPicPr>
            <a:picLocks noChangeAspect="1"/>
          </p:cNvPicPr>
          <p:nvPr/>
        </p:nvPicPr>
        <p:blipFill>
          <a:blip r:embed="rId1"/>
          <a:srcRect l="6311" r="6311"/>
          <a:stretch>
            <a:fillRect/>
          </a:stretch>
        </p:blipFill>
        <p:spPr>
          <a:xfrm>
            <a:off x="1783080" y="1924685"/>
            <a:ext cx="2346960" cy="20123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96" h="3169">
                <a:moveTo>
                  <a:pt x="0" y="0"/>
                </a:moveTo>
                <a:lnTo>
                  <a:pt x="3696" y="0"/>
                </a:lnTo>
                <a:lnTo>
                  <a:pt x="3696" y="3169"/>
                </a:lnTo>
                <a:lnTo>
                  <a:pt x="0" y="31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C:/Users/44128/Desktop/宣传常用素材/医院图片/115.jpg115"/>
          <p:cNvPicPr>
            <a:picLocks noChangeAspect="1"/>
          </p:cNvPicPr>
          <p:nvPr/>
        </p:nvPicPr>
        <p:blipFill>
          <a:blip r:embed="rId2"/>
          <a:srcRect l="6311" r="6311"/>
          <a:stretch>
            <a:fillRect/>
          </a:stretch>
        </p:blipFill>
        <p:spPr>
          <a:xfrm>
            <a:off x="7696835" y="3937000"/>
            <a:ext cx="2346960" cy="20123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96" h="3169">
                <a:moveTo>
                  <a:pt x="0" y="0"/>
                </a:moveTo>
                <a:lnTo>
                  <a:pt x="3696" y="0"/>
                </a:lnTo>
                <a:lnTo>
                  <a:pt x="3696" y="3169"/>
                </a:lnTo>
                <a:lnTo>
                  <a:pt x="0" y="31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descr="32303038313138363b32303039303532393bd6bdd5c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7730" y="2569210"/>
            <a:ext cx="723265" cy="723265"/>
          </a:xfrm>
          <a:prstGeom prst="rect">
            <a:avLst/>
          </a:prstGeom>
        </p:spPr>
      </p:pic>
      <p:pic>
        <p:nvPicPr>
          <p:cNvPr id="10" name="图片 9" descr="32303038313138363b32303039303532353bcffbcfa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720" y="4581525"/>
            <a:ext cx="723265" cy="723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78258" y="21088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78575" y="2626360"/>
            <a:ext cx="498348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05518" y="436054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530" y="4899025"/>
            <a:ext cx="498348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，以便观者可以准确理解您所传达的信息。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14" name="图片 13" descr="透明图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1" grpId="0"/>
      <p:bldP spid="11" grpId="1"/>
      <p:bldP spid="41" grpId="0"/>
      <p:bldP spid="4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153785" y="1856740"/>
            <a:ext cx="0" cy="4542790"/>
          </a:xfrm>
          <a:prstGeom prst="line">
            <a:avLst/>
          </a:prstGeom>
          <a:ln w="1587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74603" y="737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6890" y="2259330"/>
            <a:ext cx="585470" cy="58547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25233" y="232156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83335" y="2781935"/>
            <a:ext cx="409130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88660" y="2321560"/>
            <a:ext cx="727710" cy="72771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90565" y="3642360"/>
            <a:ext cx="727710" cy="727710"/>
          </a:xfrm>
          <a:prstGeom prst="ellipse">
            <a:avLst/>
          </a:prstGeom>
          <a:solidFill>
            <a:schemeClr val="bg1"/>
          </a:solidFill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790565" y="4963160"/>
            <a:ext cx="727710" cy="727710"/>
          </a:xfrm>
          <a:prstGeom prst="ellips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044555" y="2196465"/>
            <a:ext cx="585470" cy="58547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789988" y="225933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32930" y="2719705"/>
            <a:ext cx="404622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6890" y="4317365"/>
            <a:ext cx="585470" cy="58547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25233" y="4370070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83335" y="4839970"/>
            <a:ext cx="401637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044555" y="4307205"/>
            <a:ext cx="585470" cy="58547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89988" y="43694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32930" y="4830445"/>
            <a:ext cx="404622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31" name="图片 30" descr="32303038313138363b32303039303532303bcbd1cbf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32805" y="2472690"/>
            <a:ext cx="426085" cy="426085"/>
          </a:xfrm>
          <a:prstGeom prst="rect">
            <a:avLst/>
          </a:prstGeom>
        </p:spPr>
      </p:pic>
      <p:pic>
        <p:nvPicPr>
          <p:cNvPr id="32" name="图片 31" descr="32303038313138363b32303039303531353bd1adbbb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1695" y="5113655"/>
            <a:ext cx="426085" cy="426085"/>
          </a:xfrm>
          <a:prstGeom prst="rect">
            <a:avLst/>
          </a:prstGeom>
        </p:spPr>
      </p:pic>
      <p:pic>
        <p:nvPicPr>
          <p:cNvPr id="33" name="图片 32" descr="32303038313138363b32303039303532383bb0aed0c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2805" y="3793490"/>
            <a:ext cx="426085" cy="42608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72770" y="2322195"/>
            <a:ext cx="529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01</a:t>
            </a:r>
            <a:endParaRPr lang="en-US" altLang="zh-CN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072495" y="2259330"/>
            <a:ext cx="529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02</a:t>
            </a:r>
            <a:endParaRPr lang="en-US" altLang="zh-CN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4830" y="4380230"/>
            <a:ext cx="529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03</a:t>
            </a:r>
            <a:endParaRPr lang="en-US" altLang="zh-CN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072495" y="4380230"/>
            <a:ext cx="529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</a:rPr>
              <a:t>04</a:t>
            </a:r>
            <a:endParaRPr lang="en-US" altLang="zh-CN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pic>
        <p:nvPicPr>
          <p:cNvPr id="6" name="图片 5" descr="透明图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" grpId="0"/>
      <p:bldP spid="3" grpId="1"/>
      <p:bldP spid="41" grpId="0"/>
      <p:bldP spid="41" grpId="1"/>
      <p:bldP spid="22" grpId="0"/>
      <p:bldP spid="22" grpId="1"/>
      <p:bldP spid="24" grpId="0"/>
      <p:bldP spid="24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菱形 31"/>
          <p:cNvSpPr/>
          <p:nvPr/>
        </p:nvSpPr>
        <p:spPr>
          <a:xfrm>
            <a:off x="439991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7569835" y="6190615"/>
            <a:ext cx="190500" cy="190500"/>
          </a:xfrm>
          <a:prstGeom prst="diamond">
            <a:avLst/>
          </a:prstGeom>
          <a:noFill/>
          <a:ln>
            <a:solidFill>
              <a:srgbClr val="003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C:/Users/44128/Desktop/宣传常用素材/医院.png医院"/>
          <p:cNvPicPr>
            <a:picLocks noChangeAspect="1"/>
          </p:cNvPicPr>
          <p:nvPr/>
        </p:nvPicPr>
        <p:blipFill>
          <a:blip r:embed="rId1"/>
          <a:srcRect t="8313" b="8313"/>
          <a:stretch>
            <a:fillRect/>
          </a:stretch>
        </p:blipFill>
        <p:spPr>
          <a:xfrm>
            <a:off x="313690" y="2272665"/>
            <a:ext cx="11564620" cy="274891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13690" y="2346325"/>
            <a:ext cx="11564620" cy="2748915"/>
          </a:xfrm>
          <a:prstGeom prst="rect">
            <a:avLst/>
          </a:prstGeom>
          <a:solidFill>
            <a:srgbClr val="006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88715" y="2827020"/>
            <a:ext cx="4812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工作内容概述  </a:t>
            </a:r>
            <a:endParaRPr lang="zh-CN" altLang="en-US" sz="6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01945" y="874395"/>
            <a:ext cx="13881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0">
                <a:solidFill>
                  <a:srgbClr val="00325D"/>
                </a:solidFill>
                <a:latin typeface="汉仪君黑-45简" panose="020B0604020202020204" charset="-122"/>
                <a:ea typeface="汉仪君黑-45简" panose="020B0604020202020204" charset="-122"/>
              </a:rPr>
              <a:t>02</a:t>
            </a:r>
            <a:endParaRPr lang="en-US" altLang="zh-CN" sz="8000">
              <a:solidFill>
                <a:srgbClr val="00325D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87383" y="3917950"/>
            <a:ext cx="58185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140335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LOGO01 -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8395" y="6052185"/>
            <a:ext cx="2383790" cy="40449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414270" y="6285865"/>
            <a:ext cx="1958975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78115" y="6285865"/>
            <a:ext cx="1835150" cy="0"/>
          </a:xfrm>
          <a:prstGeom prst="line">
            <a:avLst/>
          </a:prstGeom>
          <a:ln w="952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23" grpId="1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144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24865" y="2521585"/>
            <a:ext cx="3163570" cy="332803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73575" y="2500630"/>
            <a:ext cx="3242945" cy="334200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01660" y="2521585"/>
            <a:ext cx="3163570" cy="3328035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824865" y="2192655"/>
            <a:ext cx="2195195" cy="555625"/>
          </a:xfrm>
          <a:custGeom>
            <a:avLst/>
            <a:gdLst>
              <a:gd name="connsiteX0" fmla="*/ 0 w 3457"/>
              <a:gd name="connsiteY0" fmla="*/ 0 h 875"/>
              <a:gd name="connsiteX1" fmla="*/ 3457 w 3457"/>
              <a:gd name="connsiteY1" fmla="*/ 0 h 875"/>
              <a:gd name="connsiteX2" fmla="*/ 3183 w 3457"/>
              <a:gd name="connsiteY2" fmla="*/ 422 h 875"/>
              <a:gd name="connsiteX3" fmla="*/ 3457 w 3457"/>
              <a:gd name="connsiteY3" fmla="*/ 875 h 875"/>
              <a:gd name="connsiteX4" fmla="*/ 0 w 3457"/>
              <a:gd name="connsiteY4" fmla="*/ 875 h 875"/>
              <a:gd name="connsiteX5" fmla="*/ 0 w 3457"/>
              <a:gd name="connsiteY5" fmla="*/ 0 h 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7" h="875">
                <a:moveTo>
                  <a:pt x="0" y="0"/>
                </a:moveTo>
                <a:lnTo>
                  <a:pt x="3457" y="0"/>
                </a:lnTo>
                <a:lnTo>
                  <a:pt x="3183" y="422"/>
                </a:lnTo>
                <a:lnTo>
                  <a:pt x="3457" y="875"/>
                </a:lnTo>
                <a:lnTo>
                  <a:pt x="0" y="875"/>
                </a:lnTo>
                <a:lnTo>
                  <a:pt x="0" y="0"/>
                </a:lnTo>
                <a:close/>
              </a:path>
            </a:pathLst>
          </a:custGeom>
          <a:solidFill>
            <a:srgbClr val="006DAD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473575" y="2183130"/>
            <a:ext cx="2195195" cy="555625"/>
          </a:xfrm>
          <a:custGeom>
            <a:avLst/>
            <a:gdLst>
              <a:gd name="connsiteX0" fmla="*/ 0 w 3457"/>
              <a:gd name="connsiteY0" fmla="*/ 0 h 875"/>
              <a:gd name="connsiteX1" fmla="*/ 3457 w 3457"/>
              <a:gd name="connsiteY1" fmla="*/ 0 h 875"/>
              <a:gd name="connsiteX2" fmla="*/ 3183 w 3457"/>
              <a:gd name="connsiteY2" fmla="*/ 422 h 875"/>
              <a:gd name="connsiteX3" fmla="*/ 3457 w 3457"/>
              <a:gd name="connsiteY3" fmla="*/ 875 h 875"/>
              <a:gd name="connsiteX4" fmla="*/ 0 w 3457"/>
              <a:gd name="connsiteY4" fmla="*/ 875 h 875"/>
              <a:gd name="connsiteX5" fmla="*/ 0 w 3457"/>
              <a:gd name="connsiteY5" fmla="*/ 0 h 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7" h="875">
                <a:moveTo>
                  <a:pt x="0" y="0"/>
                </a:moveTo>
                <a:lnTo>
                  <a:pt x="3457" y="0"/>
                </a:lnTo>
                <a:lnTo>
                  <a:pt x="3183" y="422"/>
                </a:lnTo>
                <a:lnTo>
                  <a:pt x="3457" y="875"/>
                </a:lnTo>
                <a:lnTo>
                  <a:pt x="0" y="875"/>
                </a:lnTo>
                <a:lnTo>
                  <a:pt x="0" y="0"/>
                </a:lnTo>
                <a:close/>
              </a:path>
            </a:pathLst>
          </a:custGeom>
          <a:solidFill>
            <a:srgbClr val="006DAD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8201660" y="2192655"/>
            <a:ext cx="2195195" cy="555625"/>
          </a:xfrm>
          <a:custGeom>
            <a:avLst/>
            <a:gdLst>
              <a:gd name="connsiteX0" fmla="*/ 0 w 3457"/>
              <a:gd name="connsiteY0" fmla="*/ 0 h 875"/>
              <a:gd name="connsiteX1" fmla="*/ 3457 w 3457"/>
              <a:gd name="connsiteY1" fmla="*/ 0 h 875"/>
              <a:gd name="connsiteX2" fmla="*/ 3183 w 3457"/>
              <a:gd name="connsiteY2" fmla="*/ 422 h 875"/>
              <a:gd name="connsiteX3" fmla="*/ 3457 w 3457"/>
              <a:gd name="connsiteY3" fmla="*/ 875 h 875"/>
              <a:gd name="connsiteX4" fmla="*/ 0 w 3457"/>
              <a:gd name="connsiteY4" fmla="*/ 875 h 875"/>
              <a:gd name="connsiteX5" fmla="*/ 0 w 3457"/>
              <a:gd name="connsiteY5" fmla="*/ 0 h 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7" h="875">
                <a:moveTo>
                  <a:pt x="0" y="0"/>
                </a:moveTo>
                <a:lnTo>
                  <a:pt x="3457" y="0"/>
                </a:lnTo>
                <a:lnTo>
                  <a:pt x="3183" y="422"/>
                </a:lnTo>
                <a:lnTo>
                  <a:pt x="3457" y="875"/>
                </a:lnTo>
                <a:lnTo>
                  <a:pt x="0" y="875"/>
                </a:lnTo>
                <a:lnTo>
                  <a:pt x="0" y="0"/>
                </a:lnTo>
                <a:close/>
              </a:path>
            </a:pathLst>
          </a:custGeom>
          <a:solidFill>
            <a:srgbClr val="006DAD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16673" y="312991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chemeClr val="bg1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chemeClr val="bg1"/>
              </a:solidFill>
              <a:effectLst/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16965" y="2240280"/>
            <a:ext cx="1456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</a:rPr>
              <a:t>PART  01</a:t>
            </a:r>
            <a:endParaRPr lang="en-US" altLang="zh-CN" sz="240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9960" y="3648075"/>
            <a:ext cx="291338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30750" y="2240280"/>
            <a:ext cx="1456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</a:rPr>
              <a:t>PART  02</a:t>
            </a:r>
            <a:endParaRPr lang="en-US" altLang="zh-CN" sz="240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69325" y="2240280"/>
            <a:ext cx="1456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</a:rPr>
              <a:t>PART  03</a:t>
            </a:r>
            <a:endParaRPr lang="en-US" altLang="zh-CN" sz="240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73333" y="312991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chemeClr val="bg1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chemeClr val="bg1"/>
              </a:solidFill>
              <a:effectLst/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06620" y="3648075"/>
            <a:ext cx="291338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61413" y="312991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chemeClr val="bg1"/>
                </a:solidFill>
                <a:effectLst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chemeClr val="bg1"/>
              </a:solidFill>
              <a:effectLst/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94700" y="3648075"/>
            <a:ext cx="291338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</a:t>
            </a: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</a:t>
            </a:r>
            <a:r>
              <a:rPr lang="en-US" altLang="zh-CN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 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ctr"/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pic>
        <p:nvPicPr>
          <p:cNvPr id="6" name="图片 5" descr="透明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3" grpId="0"/>
      <p:bldP spid="13" grpId="1"/>
      <p:bldP spid="37" grpId="0"/>
      <p:bldP spid="37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" y="0"/>
            <a:ext cx="12191365" cy="68580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2718" y="159385"/>
            <a:ext cx="11886565" cy="653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74603" y="73723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8" name="等腰三角形 37"/>
          <p:cNvSpPr/>
          <p:nvPr/>
        </p:nvSpPr>
        <p:spPr>
          <a:xfrm flipV="1">
            <a:off x="5491480" y="0"/>
            <a:ext cx="1209040" cy="584200"/>
          </a:xfrm>
          <a:prstGeom prst="triangle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66115" y="2256155"/>
            <a:ext cx="10860405" cy="1714500"/>
          </a:xfrm>
          <a:prstGeom prst="rect">
            <a:avLst/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360170" y="1571625"/>
            <a:ext cx="3199765" cy="31997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73308" y="2376805"/>
            <a:ext cx="2042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4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4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15840" y="2920365"/>
            <a:ext cx="651637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，以便观者可以准确理解您所传达的信息。单击此处输入你的正文，文字是您思想的提炼，为了最终演示发布的良好效果</a:t>
            </a: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22475" y="2064385"/>
            <a:ext cx="18745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6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</a:rPr>
              <a:t>78%</a:t>
            </a:r>
            <a:endParaRPr lang="en-US" altLang="zh-CN" sz="66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3375" y="3417570"/>
            <a:ext cx="27120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 </a:t>
            </a:r>
            <a:r>
              <a:rPr lang="zh-CN" altLang="en-US" sz="2400">
                <a:solidFill>
                  <a:srgbClr val="00325D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单击此处添加小标题内容</a:t>
            </a:r>
            <a:endParaRPr lang="zh-CN" altLang="en-US" sz="2400">
              <a:solidFill>
                <a:srgbClr val="00325D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420870" y="4377690"/>
            <a:ext cx="2089150" cy="450215"/>
          </a:xfrm>
          <a:prstGeom prst="roundRect">
            <a:avLst>
              <a:gd name="adj" fmla="val 50000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614410" y="4377690"/>
            <a:ext cx="2089150" cy="450215"/>
          </a:xfrm>
          <a:prstGeom prst="roundRect">
            <a:avLst>
              <a:gd name="adj" fmla="val 50000"/>
            </a:avLst>
          </a:prstGeom>
          <a:solidFill>
            <a:srgbClr val="00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021455" y="5029200"/>
            <a:ext cx="346900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57515" y="5029200"/>
            <a:ext cx="346900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ea"/>
              </a:rPr>
              <a:t>单击此处输入你的正文，文字是您思想的提炼，为了最终演示发布的良好效果，请尽量言简意赅的阐述观点；根据需要可酌情增减文字</a:t>
            </a: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b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57408" y="4403725"/>
            <a:ext cx="2042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34438" y="4403090"/>
            <a:ext cx="2042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  <a:sym typeface="+mn-ea"/>
              </a:rPr>
              <a:t>项目完成进度</a:t>
            </a:r>
            <a:r>
              <a:rPr lang="zh-CN" altLang="en-US" sz="2000">
                <a:solidFill>
                  <a:schemeClr val="bg1"/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endParaRPr lang="zh-CN" altLang="en-US" sz="2000">
              <a:solidFill>
                <a:schemeClr val="bg1"/>
              </a:solidFill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pic>
        <p:nvPicPr>
          <p:cNvPr id="4" name="图片 3" descr="透明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5330" y="247015"/>
            <a:ext cx="1014095" cy="101409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687195" y="3171190"/>
            <a:ext cx="2545715" cy="0"/>
          </a:xfrm>
          <a:prstGeom prst="line">
            <a:avLst/>
          </a:prstGeom>
          <a:ln w="15875">
            <a:solidFill>
              <a:srgbClr val="00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9" grpId="0"/>
      <p:bldP spid="9" grpId="1"/>
      <p:bldP spid="37" grpId="0"/>
      <p:bldP spid="3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COMMONDATA" val="eyJoZGlkIjoiYTVmZmQwMjhiYWNmZDMyZjFhOWM5YTljYzM0ODEyOWQifQ=="/>
  <p:tag name="commondata" val="eyJjb3VudCI6MSwiaGRpZCI6Ijc3ODhjNjMzYWQ1YjBkZWQzMzQ0ZTE0MWVhOTJlN2M4IiwidXNlckNvdW50Ijox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4259</Words>
  <Application>WPS 演示</Application>
  <PresentationFormat>宽屏</PresentationFormat>
  <Paragraphs>402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汉仪旗黑-55简</vt:lpstr>
      <vt:lpstr>黑体</vt:lpstr>
      <vt:lpstr>汉仪中黑简</vt:lpstr>
      <vt:lpstr>汉仪君黑-45简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李姗</cp:lastModifiedBy>
  <cp:revision>160</cp:revision>
  <dcterms:created xsi:type="dcterms:W3CDTF">2019-06-19T02:08:00Z</dcterms:created>
  <dcterms:modified xsi:type="dcterms:W3CDTF">2024-08-15T00:55:44Z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2052-12.1.0.17440</vt:lpwstr>
  </property>
  <property fmtid="{D5CDD505-2E9C-101B-9397-08002B2CF9AE}" pid="3" name="ICV">
    <vt:lpwstr>76678CB0A98E4938A5A93E2A88632490_13</vt:lpwstr>
  </property>
  <property fmtid="{D5CDD505-2E9C-101B-9397-08002B2CF9AE}" pid="4" name="KSOTemplateUUID">
    <vt:lpwstr>v1.0_mb_YF140brc7gVR64kK59EWHA==</vt:lpwstr>
  </property>
</Properties>
</file>