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410" r:id="rId2"/>
    <p:sldId id="411" r:id="rId3"/>
    <p:sldId id="427" r:id="rId4"/>
  </p:sldIdLst>
  <p:sldSz cx="12192000" cy="6858000"/>
  <p:notesSz cx="6797675" cy="992822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170C0"/>
    <a:srgbClr val="6096E6"/>
    <a:srgbClr val="094C8A"/>
    <a:srgbClr val="0B57A4"/>
    <a:srgbClr val="8BC6F8"/>
    <a:srgbClr val="49A5F3"/>
    <a:srgbClr val="0F7ADD"/>
    <a:srgbClr val="DCDCDC"/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923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50" y="312"/>
      </p:cViewPr>
      <p:guideLst>
        <p:guide orient="horz" pos="2159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2020/10/29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‹#›</a:t>
            </a:fld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2862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marL="2057400" indent="-228600">
              <a:lnSpc>
                <a:spcPct val="130000"/>
              </a:lnSpc>
              <a:buFont typeface="Wingdings" panose="05000000000000000000" pitchFamily="2" charset="2"/>
              <a:buChar char="l"/>
              <a:defRPr spc="15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lnSpc>
                <a:spcPct val="130000"/>
              </a:lnSpc>
              <a:buFont typeface="Wingdings" panose="05000000000000000000" pitchFamily="2" charset="2"/>
              <a:buChar char="l"/>
              <a:defRPr sz="1600" spc="15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>
              <a:lnSpc>
                <a:spcPct val="13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126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l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单击此处编辑文本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2020/10/29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 indent="0" eaLnBrk="1" fontAlgn="auto" latinLnBrk="0" hangingPunct="1">
              <a:lnSpc>
                <a:spcPct val="160000"/>
              </a:lnSpc>
              <a:spcAft>
                <a:spcPts val="1600"/>
              </a:spcAft>
              <a:buNone/>
              <a:defRPr spc="3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单击此处编辑文本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515600"/>
            <a:ext cx="10969200" cy="473688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444078" y="358775"/>
            <a:ext cx="11320780" cy="6140450"/>
          </a:xfrm>
          <a:prstGeom prst="rect">
            <a:avLst/>
          </a:prstGeom>
          <a:noFill/>
          <a:ln>
            <a:solidFill>
              <a:srgbClr val="0B57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" y="1997861"/>
            <a:ext cx="12208778" cy="2104356"/>
          </a:xfrm>
          <a:prstGeom prst="rect">
            <a:avLst/>
          </a:prstGeom>
          <a:solidFill>
            <a:srgbClr val="0B57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7" name="副标题 11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7413" y="2188396"/>
            <a:ext cx="12280848" cy="173765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4800" b="1" spc="1000" dirty="0">
                <a:solidFill>
                  <a:schemeClr val="bg1"/>
                </a:solidFill>
                <a:latin typeface="+mj-ea"/>
                <a:ea typeface="+mj-ea"/>
              </a:rPr>
              <a:t>中南大学湘雅三医院</a:t>
            </a:r>
            <a:r>
              <a:rPr lang="en-US" altLang="zh-CN" sz="4800" b="1" spc="10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r>
              <a:rPr lang="zh-CN" altLang="en-US" sz="4800" b="1" spc="1000" dirty="0">
                <a:solidFill>
                  <a:schemeClr val="bg1"/>
                </a:solidFill>
                <a:latin typeface="+mj-ea"/>
                <a:ea typeface="+mj-ea"/>
              </a:rPr>
              <a:t>模板</a:t>
            </a:r>
            <a:endParaRPr lang="en-US" altLang="zh-CN" sz="4800" b="1" spc="1000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4800" b="1" spc="1000" dirty="0">
                <a:solidFill>
                  <a:schemeClr val="bg1"/>
                </a:solidFill>
                <a:uFillTx/>
                <a:latin typeface="+mj-ea"/>
                <a:ea typeface="+mj-ea"/>
                <a:cs typeface="汉仪雅酷黑 95W" panose="020B0A04020202020204" charset="-122"/>
              </a:rPr>
              <a:t>工作年度终结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67830" y="1399592"/>
            <a:ext cx="1873885" cy="389890"/>
            <a:chOff x="7781" y="2494"/>
            <a:chExt cx="2951" cy="614"/>
          </a:xfrm>
        </p:grpSpPr>
        <p:sp>
          <p:nvSpPr>
            <p:cNvPr id="36" name="文本框 1"/>
            <p:cNvSpPr txBox="1"/>
            <p:nvPr/>
          </p:nvSpPr>
          <p:spPr>
            <a:xfrm>
              <a:off x="8281" y="2494"/>
              <a:ext cx="2451" cy="421"/>
            </a:xfrm>
            <a:prstGeom prst="rect">
              <a:avLst/>
            </a:prstGeom>
            <a:noFill/>
            <a:ln w="6350">
              <a:noFill/>
            </a:ln>
          </p:spPr>
          <p:style>
            <a:lnRef idx="0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dist"/>
              <a:r>
                <a:rPr lang="zh-CN" altLang="en-US" sz="2400" b="1" kern="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j-ea"/>
                  <a:ea typeface="+mj-ea"/>
                  <a:cs typeface="Arial Unicode MS" panose="020B0604020202020204" charset="-122"/>
                  <a:sym typeface="Times New Roman" panose="02020603050405020304"/>
                </a:rPr>
                <a:t>模板效果</a:t>
              </a:r>
              <a:endParaRPr lang="en-US" altLang="zh-CN" sz="2400" b="1" kern="1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Arial Unicode MS" panose="020B0604020202020204" charset="-122"/>
                <a:sym typeface="Times New Roman" panose="02020603050405020304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7781" y="2629"/>
              <a:ext cx="479" cy="47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1070" h="1070">
                  <a:moveTo>
                    <a:pt x="0" y="535"/>
                  </a:moveTo>
                  <a:cubicBezTo>
                    <a:pt x="-9" y="235"/>
                    <a:pt x="266" y="-7"/>
                    <a:pt x="535" y="0"/>
                  </a:cubicBezTo>
                  <a:cubicBezTo>
                    <a:pt x="835" y="-9"/>
                    <a:pt x="1077" y="266"/>
                    <a:pt x="1070" y="535"/>
                  </a:cubicBezTo>
                  <a:cubicBezTo>
                    <a:pt x="1079" y="835"/>
                    <a:pt x="804" y="1077"/>
                    <a:pt x="535" y="1070"/>
                  </a:cubicBezTo>
                  <a:cubicBezTo>
                    <a:pt x="235" y="1079"/>
                    <a:pt x="-7" y="804"/>
                    <a:pt x="0" y="535"/>
                  </a:cubicBezTo>
                  <a:close/>
                  <a:moveTo>
                    <a:pt x="209" y="535"/>
                  </a:moveTo>
                  <a:cubicBezTo>
                    <a:pt x="203" y="352"/>
                    <a:pt x="371" y="205"/>
                    <a:pt x="535" y="209"/>
                  </a:cubicBezTo>
                  <a:cubicBezTo>
                    <a:pt x="718" y="203"/>
                    <a:pt x="865" y="371"/>
                    <a:pt x="861" y="535"/>
                  </a:cubicBezTo>
                  <a:cubicBezTo>
                    <a:pt x="867" y="718"/>
                    <a:pt x="699" y="865"/>
                    <a:pt x="535" y="861"/>
                  </a:cubicBezTo>
                  <a:cubicBezTo>
                    <a:pt x="352" y="867"/>
                    <a:pt x="205" y="699"/>
                    <a:pt x="209" y="535"/>
                  </a:cubicBezTo>
                  <a:close/>
                </a:path>
              </a:pathLst>
            </a:cu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52534" y="179070"/>
            <a:ext cx="861060" cy="791210"/>
            <a:chOff x="17748" y="282"/>
            <a:chExt cx="1356" cy="1246"/>
          </a:xfrm>
        </p:grpSpPr>
        <p:sp>
          <p:nvSpPr>
            <p:cNvPr id="17" name="矩形 16"/>
            <p:cNvSpPr/>
            <p:nvPr/>
          </p:nvSpPr>
          <p:spPr>
            <a:xfrm>
              <a:off x="17748" y="282"/>
              <a:ext cx="1357" cy="12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933" y="502"/>
              <a:ext cx="850" cy="119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18298" y="871"/>
              <a:ext cx="850" cy="120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122" name="文本框 121"/>
          <p:cNvSpPr txBox="1"/>
          <p:nvPr/>
        </p:nvSpPr>
        <p:spPr>
          <a:xfrm>
            <a:off x="4398047" y="4781550"/>
            <a:ext cx="128432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B57A4"/>
                </a:solidFill>
                <a:latin typeface="+mj-ea"/>
                <a:ea typeface="+mj-ea"/>
              </a:rPr>
              <a:t>汇报人：***</a:t>
            </a:r>
          </a:p>
        </p:txBody>
      </p:sp>
      <p:sp>
        <p:nvSpPr>
          <p:cNvPr id="127" name="文本框 126"/>
          <p:cNvSpPr txBox="1"/>
          <p:nvPr/>
        </p:nvSpPr>
        <p:spPr>
          <a:xfrm>
            <a:off x="6165134" y="4781550"/>
            <a:ext cx="17684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0B57A4"/>
                </a:solidFill>
                <a:latin typeface="+mj-ea"/>
                <a:ea typeface="+mj-ea"/>
                <a:cs typeface="+mj-ea"/>
              </a:rPr>
              <a:t>日期：***年***月</a:t>
            </a:r>
          </a:p>
        </p:txBody>
      </p:sp>
      <p:grpSp>
        <p:nvGrpSpPr>
          <p:cNvPr id="19" name="组合 18"/>
          <p:cNvGrpSpPr/>
          <p:nvPr/>
        </p:nvGrpSpPr>
        <p:grpSpPr>
          <a:xfrm flipH="1" flipV="1">
            <a:off x="196745" y="5866130"/>
            <a:ext cx="861060" cy="791210"/>
            <a:chOff x="17748" y="282"/>
            <a:chExt cx="1356" cy="1246"/>
          </a:xfrm>
        </p:grpSpPr>
        <p:sp>
          <p:nvSpPr>
            <p:cNvPr id="20" name="矩形 19"/>
            <p:cNvSpPr/>
            <p:nvPr/>
          </p:nvSpPr>
          <p:spPr>
            <a:xfrm>
              <a:off x="17748" y="282"/>
              <a:ext cx="1357" cy="12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933" y="502"/>
              <a:ext cx="850" cy="119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18298" y="871"/>
              <a:ext cx="850" cy="120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2" name="矩形 20">
            <a:extLst>
              <a:ext uri="{FF2B5EF4-FFF2-40B4-BE49-F238E27FC236}">
                <a16:creationId xmlns:a16="http://schemas.microsoft.com/office/drawing/2014/main" id="{AE64B098-BC95-4F46-AB8D-A99F8877F4A3}"/>
              </a:ext>
            </a:extLst>
          </p:cNvPr>
          <p:cNvSpPr/>
          <p:nvPr/>
        </p:nvSpPr>
        <p:spPr>
          <a:xfrm>
            <a:off x="514181" y="405715"/>
            <a:ext cx="71259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中南大学湘雅三医院</a:t>
            </a:r>
            <a:r>
              <a:rPr lang="en-US" altLang="zh-CN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PPT</a:t>
            </a:r>
            <a:r>
              <a:rPr lang="zh-CN" altLang="en-US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模板</a:t>
            </a:r>
          </a:p>
        </p:txBody>
      </p:sp>
      <p:pic>
        <p:nvPicPr>
          <p:cNvPr id="3" name="图片 2" descr="TIM截图20180504102439.jpg">
            <a:extLst>
              <a:ext uri="{FF2B5EF4-FFF2-40B4-BE49-F238E27FC236}">
                <a16:creationId xmlns:a16="http://schemas.microsoft.com/office/drawing/2014/main" id="{ED44B2ED-39A6-4407-966C-E249FF1186F8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00031" y="405715"/>
            <a:ext cx="2277787" cy="3489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859432" y="157877"/>
            <a:ext cx="94310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B57A4"/>
                </a:solidFill>
                <a:latin typeface="+mj-ea"/>
                <a:ea typeface="+mj-ea"/>
              </a:rPr>
              <a:t>一、中南大学湘雅三医院模板</a:t>
            </a:r>
            <a:endParaRPr lang="zh-CN" altLang="en-US" sz="2600" b="1" dirty="0">
              <a:solidFill>
                <a:srgbClr val="0B57A4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38C2CFB-9C93-4F46-96E1-879C4FE01C78}"/>
              </a:ext>
            </a:extLst>
          </p:cNvPr>
          <p:cNvSpPr/>
          <p:nvPr/>
        </p:nvSpPr>
        <p:spPr>
          <a:xfrm>
            <a:off x="0" y="132750"/>
            <a:ext cx="289367" cy="516049"/>
          </a:xfrm>
          <a:prstGeom prst="rect">
            <a:avLst/>
          </a:prstGeom>
          <a:solidFill>
            <a:srgbClr val="01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" name="组合 26">
            <a:extLst>
              <a:ext uri="{FF2B5EF4-FFF2-40B4-BE49-F238E27FC236}">
                <a16:creationId xmlns:a16="http://schemas.microsoft.com/office/drawing/2014/main" id="{3BDE1001-65A6-42B8-9CD7-457E6D93B8DE}"/>
              </a:ext>
            </a:extLst>
          </p:cNvPr>
          <p:cNvGrpSpPr/>
          <p:nvPr/>
        </p:nvGrpSpPr>
        <p:grpSpPr>
          <a:xfrm>
            <a:off x="145599" y="69785"/>
            <a:ext cx="668217" cy="668628"/>
            <a:chOff x="419919" y="1994282"/>
            <a:chExt cx="1894219" cy="1895384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20B39FAB-2F07-4ED7-8994-0ADB2A061347}"/>
                </a:ext>
              </a:extLst>
            </p:cNvPr>
            <p:cNvSpPr/>
            <p:nvPr/>
          </p:nvSpPr>
          <p:spPr>
            <a:xfrm>
              <a:off x="419919" y="1994282"/>
              <a:ext cx="1894219" cy="1895384"/>
            </a:xfrm>
            <a:prstGeom prst="ellipse">
              <a:avLst/>
            </a:prstGeom>
            <a:solidFill>
              <a:srgbClr val="0170C0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93E8248-3B83-4813-89C4-98292016EB09}"/>
                </a:ext>
              </a:extLst>
            </p:cNvPr>
            <p:cNvSpPr/>
            <p:nvPr/>
          </p:nvSpPr>
          <p:spPr>
            <a:xfrm>
              <a:off x="549229" y="2123593"/>
              <a:ext cx="1635598" cy="1636763"/>
            </a:xfrm>
            <a:prstGeom prst="ellipse">
              <a:avLst/>
            </a:prstGeom>
            <a:solidFill>
              <a:schemeClr val="bg1"/>
            </a:solidFill>
            <a:ln w="19050">
              <a:solidFill>
                <a:srgbClr val="4B649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KSO_Shape">
              <a:extLst>
                <a:ext uri="{FF2B5EF4-FFF2-40B4-BE49-F238E27FC236}">
                  <a16:creationId xmlns:a16="http://schemas.microsoft.com/office/drawing/2014/main" id="{7DC0E58E-7AAC-4E31-BC3A-06BDD4D5C454}"/>
                </a:ext>
              </a:extLst>
            </p:cNvPr>
            <p:cNvSpPr/>
            <p:nvPr/>
          </p:nvSpPr>
          <p:spPr>
            <a:xfrm>
              <a:off x="830834" y="2422482"/>
              <a:ext cx="1072389" cy="1038985"/>
            </a:xfrm>
            <a:custGeom>
              <a:avLst/>
              <a:gdLst/>
              <a:ahLst/>
              <a:cxnLst>
                <a:cxn ang="0">
                  <a:pos x="839090" y="366042"/>
                </a:cxn>
                <a:cxn ang="0">
                  <a:pos x="863104" y="366042"/>
                </a:cxn>
                <a:cxn ang="0">
                  <a:pos x="902746" y="441180"/>
                </a:cxn>
                <a:cxn ang="0">
                  <a:pos x="706823" y="736389"/>
                </a:cxn>
                <a:cxn ang="0">
                  <a:pos x="660701" y="759273"/>
                </a:cxn>
                <a:cxn ang="0">
                  <a:pos x="545586" y="759273"/>
                </a:cxn>
                <a:cxn ang="0">
                  <a:pos x="545586" y="852336"/>
                </a:cxn>
                <a:cxn ang="0">
                  <a:pos x="530339" y="877509"/>
                </a:cxn>
                <a:cxn ang="0">
                  <a:pos x="516236" y="880942"/>
                </a:cxn>
                <a:cxn ang="0">
                  <a:pos x="498320" y="875602"/>
                </a:cxn>
                <a:cxn ang="0">
                  <a:pos x="408745" y="814959"/>
                </a:cxn>
                <a:cxn ang="0">
                  <a:pos x="321074" y="875602"/>
                </a:cxn>
                <a:cxn ang="0">
                  <a:pos x="289056" y="877509"/>
                </a:cxn>
                <a:cxn ang="0">
                  <a:pos x="272665" y="852336"/>
                </a:cxn>
                <a:cxn ang="0">
                  <a:pos x="272665" y="619678"/>
                </a:cxn>
                <a:cxn ang="0">
                  <a:pos x="321837" y="521275"/>
                </a:cxn>
                <a:cxn ang="0">
                  <a:pos x="337465" y="517080"/>
                </a:cxn>
                <a:cxn ang="0">
                  <a:pos x="577605" y="517080"/>
                </a:cxn>
                <a:cxn ang="0">
                  <a:pos x="544824" y="637986"/>
                </a:cxn>
                <a:cxn ang="0">
                  <a:pos x="632113" y="637986"/>
                </a:cxn>
                <a:cxn ang="0">
                  <a:pos x="839090" y="366042"/>
                </a:cxn>
                <a:cxn ang="0">
                  <a:pos x="620142" y="13"/>
                </a:cxn>
                <a:cxn ang="0">
                  <a:pos x="832163" y="13977"/>
                </a:cxn>
                <a:cxn ang="0">
                  <a:pos x="870659" y="89869"/>
                </a:cxn>
                <a:cxn ang="0">
                  <a:pos x="630157" y="403735"/>
                </a:cxn>
                <a:cxn ang="0">
                  <a:pos x="586707" y="424329"/>
                </a:cxn>
                <a:cxn ang="0">
                  <a:pos x="224239" y="424329"/>
                </a:cxn>
                <a:cxn ang="0">
                  <a:pos x="116756" y="556282"/>
                </a:cxn>
                <a:cxn ang="0">
                  <a:pos x="182694" y="632175"/>
                </a:cxn>
                <a:cxn ang="0">
                  <a:pos x="211661" y="637895"/>
                </a:cxn>
                <a:cxn ang="0">
                  <a:pos x="211661" y="759170"/>
                </a:cxn>
                <a:cxn ang="0">
                  <a:pos x="5462" y="581071"/>
                </a:cxn>
                <a:cxn ang="0">
                  <a:pos x="6605" y="480390"/>
                </a:cxn>
                <a:cxn ang="0">
                  <a:pos x="275693" y="68131"/>
                </a:cxn>
                <a:cxn ang="0">
                  <a:pos x="356877" y="23130"/>
                </a:cxn>
                <a:cxn ang="0">
                  <a:pos x="620142" y="13"/>
                </a:cxn>
              </a:cxnLst>
              <a:rect l="0" t="0" r="0" b="0"/>
              <a:pathLst>
                <a:path w="8965002" h="8673857">
                  <a:moveTo>
                    <a:pt x="8267042" y="3603669"/>
                  </a:moveTo>
                  <a:cubicBezTo>
                    <a:pt x="8267042" y="3603669"/>
                    <a:pt x="8267042" y="3603669"/>
                    <a:pt x="8503636" y="3603669"/>
                  </a:cubicBezTo>
                  <a:cubicBezTo>
                    <a:pt x="8770275" y="3603669"/>
                    <a:pt x="9115779" y="3885289"/>
                    <a:pt x="8894206" y="4343392"/>
                  </a:cubicBezTo>
                  <a:cubicBezTo>
                    <a:pt x="8894206" y="4343392"/>
                    <a:pt x="8894206" y="4343392"/>
                    <a:pt x="6963891" y="7249712"/>
                  </a:cubicBezTo>
                  <a:cubicBezTo>
                    <a:pt x="6817428" y="7463743"/>
                    <a:pt x="6610877" y="7475008"/>
                    <a:pt x="6509479" y="7475008"/>
                  </a:cubicBezTo>
                  <a:cubicBezTo>
                    <a:pt x="6509479" y="7475008"/>
                    <a:pt x="6509479" y="7475008"/>
                    <a:pt x="5375325" y="7475008"/>
                  </a:cubicBezTo>
                  <a:cubicBezTo>
                    <a:pt x="5375325" y="7475008"/>
                    <a:pt x="5375325" y="7475008"/>
                    <a:pt x="5375325" y="8391212"/>
                  </a:cubicBezTo>
                  <a:cubicBezTo>
                    <a:pt x="5375325" y="8503860"/>
                    <a:pt x="5326504" y="8586469"/>
                    <a:pt x="5225106" y="8639038"/>
                  </a:cubicBezTo>
                  <a:cubicBezTo>
                    <a:pt x="5180040" y="8661567"/>
                    <a:pt x="5131219" y="8672833"/>
                    <a:pt x="5086153" y="8672833"/>
                  </a:cubicBezTo>
                  <a:cubicBezTo>
                    <a:pt x="5026066" y="8672833"/>
                    <a:pt x="4962223" y="8654057"/>
                    <a:pt x="4909646" y="8620263"/>
                  </a:cubicBezTo>
                  <a:cubicBezTo>
                    <a:pt x="4909646" y="8620263"/>
                    <a:pt x="4909646" y="8620263"/>
                    <a:pt x="4027109" y="8023229"/>
                  </a:cubicBezTo>
                  <a:cubicBezTo>
                    <a:pt x="4027109" y="8023229"/>
                    <a:pt x="4027109" y="8023229"/>
                    <a:pt x="3163349" y="8620263"/>
                  </a:cubicBezTo>
                  <a:cubicBezTo>
                    <a:pt x="3069463" y="8684097"/>
                    <a:pt x="2949287" y="8691607"/>
                    <a:pt x="2847889" y="8639038"/>
                  </a:cubicBezTo>
                  <a:cubicBezTo>
                    <a:pt x="2750247" y="8586469"/>
                    <a:pt x="2686404" y="8503860"/>
                    <a:pt x="2686404" y="8391212"/>
                  </a:cubicBezTo>
                  <a:cubicBezTo>
                    <a:pt x="2686404" y="8391212"/>
                    <a:pt x="2686404" y="8391212"/>
                    <a:pt x="2686404" y="6100701"/>
                  </a:cubicBezTo>
                  <a:cubicBezTo>
                    <a:pt x="2686404" y="5559991"/>
                    <a:pt x="2990598" y="5237066"/>
                    <a:pt x="3170860" y="5131928"/>
                  </a:cubicBezTo>
                  <a:cubicBezTo>
                    <a:pt x="3215926" y="5105644"/>
                    <a:pt x="3268503" y="5090624"/>
                    <a:pt x="3324835" y="5090624"/>
                  </a:cubicBezTo>
                  <a:cubicBezTo>
                    <a:pt x="3324835" y="5090624"/>
                    <a:pt x="3324835" y="5090624"/>
                    <a:pt x="5690785" y="5090624"/>
                  </a:cubicBezTo>
                  <a:cubicBezTo>
                    <a:pt x="5371570" y="5406038"/>
                    <a:pt x="5367814" y="5980543"/>
                    <a:pt x="5367814" y="6280938"/>
                  </a:cubicBezTo>
                  <a:cubicBezTo>
                    <a:pt x="5367814" y="6280938"/>
                    <a:pt x="5367814" y="6280938"/>
                    <a:pt x="6227818" y="6280938"/>
                  </a:cubicBezTo>
                  <a:cubicBezTo>
                    <a:pt x="6227818" y="6280938"/>
                    <a:pt x="6227818" y="6280938"/>
                    <a:pt x="8267042" y="3603669"/>
                  </a:cubicBezTo>
                  <a:close/>
                  <a:moveTo>
                    <a:pt x="6109875" y="128"/>
                  </a:moveTo>
                  <a:cubicBezTo>
                    <a:pt x="6829153" y="-2490"/>
                    <a:pt x="7579192" y="34821"/>
                    <a:pt x="8198796" y="137601"/>
                  </a:cubicBezTo>
                  <a:cubicBezTo>
                    <a:pt x="8705745" y="220201"/>
                    <a:pt x="8739542" y="678257"/>
                    <a:pt x="8578069" y="884757"/>
                  </a:cubicBezTo>
                  <a:cubicBezTo>
                    <a:pt x="8578069" y="884757"/>
                    <a:pt x="6234838" y="3955980"/>
                    <a:pt x="6208552" y="3974753"/>
                  </a:cubicBezTo>
                  <a:cubicBezTo>
                    <a:pt x="6107162" y="4098653"/>
                    <a:pt x="5953199" y="4177498"/>
                    <a:pt x="5780461" y="4177498"/>
                  </a:cubicBezTo>
                  <a:cubicBezTo>
                    <a:pt x="5780461" y="4177498"/>
                    <a:pt x="5780461" y="4177498"/>
                    <a:pt x="2209285" y="4177498"/>
                  </a:cubicBezTo>
                  <a:cubicBezTo>
                    <a:pt x="1818747" y="4177498"/>
                    <a:pt x="970076" y="4545444"/>
                    <a:pt x="1150325" y="5476573"/>
                  </a:cubicBezTo>
                  <a:cubicBezTo>
                    <a:pt x="1217918" y="5825746"/>
                    <a:pt x="1465760" y="6103583"/>
                    <a:pt x="1799971" y="6223729"/>
                  </a:cubicBezTo>
                  <a:cubicBezTo>
                    <a:pt x="1875075" y="6253765"/>
                    <a:pt x="2002751" y="6268783"/>
                    <a:pt x="2085365" y="6280047"/>
                  </a:cubicBezTo>
                  <a:cubicBezTo>
                    <a:pt x="2085365" y="6280047"/>
                    <a:pt x="2085365" y="6280047"/>
                    <a:pt x="2085365" y="7473994"/>
                  </a:cubicBezTo>
                  <a:cubicBezTo>
                    <a:pt x="1582171" y="7440203"/>
                    <a:pt x="335451" y="7004675"/>
                    <a:pt x="53813" y="5720619"/>
                  </a:cubicBezTo>
                  <a:cubicBezTo>
                    <a:pt x="-25046" y="5397728"/>
                    <a:pt x="-13780" y="5056063"/>
                    <a:pt x="65078" y="4729417"/>
                  </a:cubicBezTo>
                  <a:cubicBezTo>
                    <a:pt x="282879" y="3283915"/>
                    <a:pt x="2351982" y="944830"/>
                    <a:pt x="2716235" y="670748"/>
                  </a:cubicBezTo>
                  <a:cubicBezTo>
                    <a:pt x="2960321" y="471756"/>
                    <a:pt x="3234449" y="310311"/>
                    <a:pt x="3516088" y="227711"/>
                  </a:cubicBezTo>
                  <a:cubicBezTo>
                    <a:pt x="3797726" y="119767"/>
                    <a:pt x="4911078" y="4491"/>
                    <a:pt x="6109875" y="128"/>
                  </a:cubicBezTo>
                  <a:close/>
                </a:path>
              </a:pathLst>
            </a:custGeom>
            <a:solidFill>
              <a:srgbClr val="0170C0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矩形 115"/>
          <p:cNvSpPr/>
          <p:nvPr/>
        </p:nvSpPr>
        <p:spPr>
          <a:xfrm>
            <a:off x="569913" y="358775"/>
            <a:ext cx="11320780" cy="6140450"/>
          </a:xfrm>
          <a:prstGeom prst="rect">
            <a:avLst/>
          </a:prstGeom>
          <a:noFill/>
          <a:ln>
            <a:solidFill>
              <a:srgbClr val="0B57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" name="矩形 4"/>
          <p:cNvSpPr/>
          <p:nvPr/>
        </p:nvSpPr>
        <p:spPr>
          <a:xfrm flipV="1">
            <a:off x="635" y="3592195"/>
            <a:ext cx="12191365" cy="484505"/>
          </a:xfrm>
          <a:prstGeom prst="rect">
            <a:avLst/>
          </a:prstGeom>
          <a:solidFill>
            <a:srgbClr val="0B57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17" name="副标题 11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77695" y="2469515"/>
            <a:ext cx="8705215" cy="998855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6000" b="1" spc="1000">
                <a:solidFill>
                  <a:srgbClr val="0B57A4"/>
                </a:solidFill>
                <a:uFillTx/>
                <a:latin typeface="+mj-ea"/>
                <a:ea typeface="+mj-ea"/>
                <a:cs typeface="汉仪雅酷黑 95W" panose="020B0A04020202020204" charset="-122"/>
              </a:rPr>
              <a:t>感谢聆听 批评指导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1269980" y="179070"/>
            <a:ext cx="861060" cy="791210"/>
            <a:chOff x="17748" y="282"/>
            <a:chExt cx="1356" cy="1246"/>
          </a:xfrm>
        </p:grpSpPr>
        <p:sp>
          <p:nvSpPr>
            <p:cNvPr id="17" name="矩形 16"/>
            <p:cNvSpPr/>
            <p:nvPr/>
          </p:nvSpPr>
          <p:spPr>
            <a:xfrm>
              <a:off x="17748" y="282"/>
              <a:ext cx="1357" cy="12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7933" y="502"/>
              <a:ext cx="850" cy="119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 rot="5400000">
              <a:off x="18298" y="871"/>
              <a:ext cx="850" cy="120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5047298" y="3663315"/>
            <a:ext cx="208915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j-ea"/>
                <a:ea typeface="+mj-ea"/>
              </a:rPr>
              <a:t>Thanks for listening</a:t>
            </a:r>
          </a:p>
        </p:txBody>
      </p:sp>
      <p:grpSp>
        <p:nvGrpSpPr>
          <p:cNvPr id="19" name="组合 18"/>
          <p:cNvGrpSpPr/>
          <p:nvPr/>
        </p:nvGrpSpPr>
        <p:grpSpPr>
          <a:xfrm flipH="1" flipV="1">
            <a:off x="322580" y="5866130"/>
            <a:ext cx="861060" cy="791210"/>
            <a:chOff x="17748" y="282"/>
            <a:chExt cx="1356" cy="1246"/>
          </a:xfrm>
        </p:grpSpPr>
        <p:sp>
          <p:nvSpPr>
            <p:cNvPr id="20" name="矩形 19"/>
            <p:cNvSpPr/>
            <p:nvPr/>
          </p:nvSpPr>
          <p:spPr>
            <a:xfrm>
              <a:off x="17748" y="282"/>
              <a:ext cx="1357" cy="12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7933" y="502"/>
              <a:ext cx="850" cy="119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5400000">
              <a:off x="18298" y="871"/>
              <a:ext cx="850" cy="120"/>
            </a:xfrm>
            <a:prstGeom prst="rect">
              <a:avLst/>
            </a:prstGeom>
            <a:solidFill>
              <a:srgbClr val="0B57A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+mj-ea"/>
                <a:ea typeface="+mj-ea"/>
              </a:endParaRPr>
            </a:p>
          </p:txBody>
        </p:sp>
      </p:grpSp>
      <p:sp>
        <p:nvSpPr>
          <p:cNvPr id="3" name="矩形 20">
            <a:extLst>
              <a:ext uri="{FF2B5EF4-FFF2-40B4-BE49-F238E27FC236}">
                <a16:creationId xmlns:a16="http://schemas.microsoft.com/office/drawing/2014/main" id="{E4920140-344D-4B3D-8EE9-2C2CE2D681C2}"/>
              </a:ext>
            </a:extLst>
          </p:cNvPr>
          <p:cNvSpPr/>
          <p:nvPr/>
        </p:nvSpPr>
        <p:spPr>
          <a:xfrm>
            <a:off x="514181" y="405715"/>
            <a:ext cx="71259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中南大学湘雅三医院</a:t>
            </a:r>
            <a:r>
              <a:rPr lang="en-US" altLang="zh-CN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PPT</a:t>
            </a:r>
            <a:r>
              <a:rPr lang="zh-CN" altLang="en-US" sz="1600" b="1" dirty="0">
                <a:solidFill>
                  <a:srgbClr val="0B57A4"/>
                </a:solidFill>
                <a:latin typeface="+mj-ea"/>
                <a:ea typeface="+mj-ea"/>
                <a:sym typeface="+mn-lt"/>
              </a:rPr>
              <a:t>模板</a:t>
            </a:r>
          </a:p>
        </p:txBody>
      </p:sp>
      <p:pic>
        <p:nvPicPr>
          <p:cNvPr id="2" name="图片 1" descr="TIM截图20180504102439.jpg">
            <a:extLst>
              <a:ext uri="{FF2B5EF4-FFF2-40B4-BE49-F238E27FC236}">
                <a16:creationId xmlns:a16="http://schemas.microsoft.com/office/drawing/2014/main" id="{D51A620A-4055-41B3-A102-D9389146D901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00031" y="405715"/>
            <a:ext cx="2277787" cy="34893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55</Words>
  <Application>Microsoft Office PowerPoint</Application>
  <PresentationFormat>宽屏</PresentationFormat>
  <Paragraphs>10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微软雅黑</vt:lpstr>
      <vt:lpstr>Arial</vt:lpstr>
      <vt:lpstr>Wingdings</vt:lpstr>
      <vt:lpstr>Office 主题​​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xu jing</cp:lastModifiedBy>
  <cp:revision>216</cp:revision>
  <cp:lastPrinted>2020-08-21T02:02:57Z</cp:lastPrinted>
  <dcterms:created xsi:type="dcterms:W3CDTF">2019-06-19T02:08:00Z</dcterms:created>
  <dcterms:modified xsi:type="dcterms:W3CDTF">2020-10-29T06:37:41Z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